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9525000" cx="7048500"/>
  <p:notesSz cx="6858000" cy="96377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5760">
          <p15:clr>
            <a:srgbClr val="000000"/>
          </p15:clr>
        </p15:guide>
        <p15:guide id="2" pos="240">
          <p15:clr>
            <a:srgbClr val="000000"/>
          </p15:clr>
        </p15:guide>
      </p15:sldGuideLst>
    </p:ext>
    <p:ext uri="GoogleSlidesCustomDataVersion2">
      <go:slidesCustomData xmlns:go="http://customooxmlschemas.google.com/" r:id="rId21" roundtripDataSignature="AMtx7mizz2+KmHgAQTewD1cINzY3MTAlt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760" orient="horz"/>
        <p:guide pos="2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customschemas.google.com/relationships/presentationmetadata" Target="meta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722825"/>
            <a:ext cx="4572225" cy="36141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577900"/>
            <a:ext cx="5486400" cy="4336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577900"/>
            <a:ext cx="5486400" cy="4336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722825"/>
            <a:ext cx="4572225" cy="36141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0:notes"/>
          <p:cNvSpPr txBox="1"/>
          <p:nvPr>
            <p:ph idx="1" type="body"/>
          </p:nvPr>
        </p:nvSpPr>
        <p:spPr>
          <a:xfrm>
            <a:off x="685800" y="4577900"/>
            <a:ext cx="5486400" cy="4336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6" name="Google Shape;206;p10:notes"/>
          <p:cNvSpPr/>
          <p:nvPr>
            <p:ph idx="2" type="sldImg"/>
          </p:nvPr>
        </p:nvSpPr>
        <p:spPr>
          <a:xfrm>
            <a:off x="1143225" y="722825"/>
            <a:ext cx="4572225" cy="36141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1:notes"/>
          <p:cNvSpPr txBox="1"/>
          <p:nvPr>
            <p:ph idx="1" type="body"/>
          </p:nvPr>
        </p:nvSpPr>
        <p:spPr>
          <a:xfrm>
            <a:off x="685800" y="4577900"/>
            <a:ext cx="5486400" cy="4336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20" name="Google Shape;220;p11:notes"/>
          <p:cNvSpPr/>
          <p:nvPr>
            <p:ph idx="2" type="sldImg"/>
          </p:nvPr>
        </p:nvSpPr>
        <p:spPr>
          <a:xfrm>
            <a:off x="1143225" y="722825"/>
            <a:ext cx="4572225" cy="36141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2:notes"/>
          <p:cNvSpPr txBox="1"/>
          <p:nvPr>
            <p:ph idx="1" type="body"/>
          </p:nvPr>
        </p:nvSpPr>
        <p:spPr>
          <a:xfrm>
            <a:off x="685800" y="4577900"/>
            <a:ext cx="5486400" cy="4336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34" name="Google Shape;234;p12:notes"/>
          <p:cNvSpPr/>
          <p:nvPr>
            <p:ph idx="2" type="sldImg"/>
          </p:nvPr>
        </p:nvSpPr>
        <p:spPr>
          <a:xfrm>
            <a:off x="1143225" y="722825"/>
            <a:ext cx="4572225" cy="36141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3:notes"/>
          <p:cNvSpPr txBox="1"/>
          <p:nvPr>
            <p:ph idx="1" type="body"/>
          </p:nvPr>
        </p:nvSpPr>
        <p:spPr>
          <a:xfrm>
            <a:off x="685800" y="4577900"/>
            <a:ext cx="5486400" cy="4336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48" name="Google Shape;248;p13:notes"/>
          <p:cNvSpPr/>
          <p:nvPr>
            <p:ph idx="2" type="sldImg"/>
          </p:nvPr>
        </p:nvSpPr>
        <p:spPr>
          <a:xfrm>
            <a:off x="1143225" y="722825"/>
            <a:ext cx="4572225" cy="36141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4:notes"/>
          <p:cNvSpPr txBox="1"/>
          <p:nvPr>
            <p:ph idx="1" type="body"/>
          </p:nvPr>
        </p:nvSpPr>
        <p:spPr>
          <a:xfrm>
            <a:off x="685800" y="4577900"/>
            <a:ext cx="5486400" cy="4336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62" name="Google Shape;262;p14:notes"/>
          <p:cNvSpPr/>
          <p:nvPr>
            <p:ph idx="2" type="sldImg"/>
          </p:nvPr>
        </p:nvSpPr>
        <p:spPr>
          <a:xfrm>
            <a:off x="1143225" y="722825"/>
            <a:ext cx="4572225" cy="36141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31b8bdf36fd_0_1:notes"/>
          <p:cNvSpPr txBox="1"/>
          <p:nvPr>
            <p:ph idx="1" type="body"/>
          </p:nvPr>
        </p:nvSpPr>
        <p:spPr>
          <a:xfrm>
            <a:off x="685800" y="4577900"/>
            <a:ext cx="5486400" cy="433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76" name="Google Shape;276;g31b8bdf36fd_0_1:notes"/>
          <p:cNvSpPr/>
          <p:nvPr>
            <p:ph idx="2" type="sldImg"/>
          </p:nvPr>
        </p:nvSpPr>
        <p:spPr>
          <a:xfrm>
            <a:off x="1143225" y="722825"/>
            <a:ext cx="4572300" cy="3614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/>
          <p:nvPr>
            <p:ph idx="1" type="body"/>
          </p:nvPr>
        </p:nvSpPr>
        <p:spPr>
          <a:xfrm>
            <a:off x="685800" y="4577900"/>
            <a:ext cx="5486400" cy="4336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5" name="Google Shape;95;p2:notes"/>
          <p:cNvSpPr/>
          <p:nvPr>
            <p:ph idx="2" type="sldImg"/>
          </p:nvPr>
        </p:nvSpPr>
        <p:spPr>
          <a:xfrm>
            <a:off x="1143225" y="722825"/>
            <a:ext cx="4572225" cy="36141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/>
          <p:nvPr>
            <p:ph idx="1" type="body"/>
          </p:nvPr>
        </p:nvSpPr>
        <p:spPr>
          <a:xfrm>
            <a:off x="685800" y="4577900"/>
            <a:ext cx="5486400" cy="4336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9" name="Google Shape;109;p3:notes"/>
          <p:cNvSpPr/>
          <p:nvPr>
            <p:ph idx="2" type="sldImg"/>
          </p:nvPr>
        </p:nvSpPr>
        <p:spPr>
          <a:xfrm>
            <a:off x="1143225" y="722825"/>
            <a:ext cx="4572225" cy="36141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:notes"/>
          <p:cNvSpPr txBox="1"/>
          <p:nvPr>
            <p:ph idx="1" type="body"/>
          </p:nvPr>
        </p:nvSpPr>
        <p:spPr>
          <a:xfrm>
            <a:off x="685800" y="4577900"/>
            <a:ext cx="5486400" cy="4336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3" name="Google Shape;123;p4:notes"/>
          <p:cNvSpPr/>
          <p:nvPr>
            <p:ph idx="2" type="sldImg"/>
          </p:nvPr>
        </p:nvSpPr>
        <p:spPr>
          <a:xfrm>
            <a:off x="1143225" y="722825"/>
            <a:ext cx="4572225" cy="36141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/>
          <p:cNvSpPr txBox="1"/>
          <p:nvPr>
            <p:ph idx="1" type="body"/>
          </p:nvPr>
        </p:nvSpPr>
        <p:spPr>
          <a:xfrm>
            <a:off x="685800" y="4577900"/>
            <a:ext cx="5486400" cy="4336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6" name="Google Shape;136;p5:notes"/>
          <p:cNvSpPr/>
          <p:nvPr>
            <p:ph idx="2" type="sldImg"/>
          </p:nvPr>
        </p:nvSpPr>
        <p:spPr>
          <a:xfrm>
            <a:off x="1143225" y="722825"/>
            <a:ext cx="4572225" cy="36141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6:notes"/>
          <p:cNvSpPr txBox="1"/>
          <p:nvPr>
            <p:ph idx="1" type="body"/>
          </p:nvPr>
        </p:nvSpPr>
        <p:spPr>
          <a:xfrm>
            <a:off x="685800" y="4577900"/>
            <a:ext cx="5486400" cy="4336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0" name="Google Shape;150;p6:notes"/>
          <p:cNvSpPr/>
          <p:nvPr>
            <p:ph idx="2" type="sldImg"/>
          </p:nvPr>
        </p:nvSpPr>
        <p:spPr>
          <a:xfrm>
            <a:off x="1143225" y="722825"/>
            <a:ext cx="4572225" cy="36141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7:notes"/>
          <p:cNvSpPr txBox="1"/>
          <p:nvPr>
            <p:ph idx="1" type="body"/>
          </p:nvPr>
        </p:nvSpPr>
        <p:spPr>
          <a:xfrm>
            <a:off x="685800" y="4577900"/>
            <a:ext cx="5486400" cy="4336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4" name="Google Shape;164;p7:notes"/>
          <p:cNvSpPr/>
          <p:nvPr>
            <p:ph idx="2" type="sldImg"/>
          </p:nvPr>
        </p:nvSpPr>
        <p:spPr>
          <a:xfrm>
            <a:off x="1143225" y="722825"/>
            <a:ext cx="4572225" cy="36141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8:notes"/>
          <p:cNvSpPr txBox="1"/>
          <p:nvPr>
            <p:ph idx="1" type="body"/>
          </p:nvPr>
        </p:nvSpPr>
        <p:spPr>
          <a:xfrm>
            <a:off x="685800" y="4577900"/>
            <a:ext cx="5486400" cy="4336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8" name="Google Shape;178;p8:notes"/>
          <p:cNvSpPr/>
          <p:nvPr>
            <p:ph idx="2" type="sldImg"/>
          </p:nvPr>
        </p:nvSpPr>
        <p:spPr>
          <a:xfrm>
            <a:off x="1143225" y="722825"/>
            <a:ext cx="4572225" cy="36141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9:notes"/>
          <p:cNvSpPr txBox="1"/>
          <p:nvPr>
            <p:ph idx="1" type="body"/>
          </p:nvPr>
        </p:nvSpPr>
        <p:spPr>
          <a:xfrm>
            <a:off x="685800" y="4577900"/>
            <a:ext cx="5486400" cy="4336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2" name="Google Shape;192;p9:notes"/>
          <p:cNvSpPr/>
          <p:nvPr>
            <p:ph idx="2" type="sldImg"/>
          </p:nvPr>
        </p:nvSpPr>
        <p:spPr>
          <a:xfrm>
            <a:off x="1143225" y="722825"/>
            <a:ext cx="4572225" cy="36141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/>
          <p:nvPr>
            <p:ph idx="10" type="dt"/>
          </p:nvPr>
        </p:nvSpPr>
        <p:spPr>
          <a:xfrm>
            <a:off x="528637" y="8678862"/>
            <a:ext cx="1468437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6"/>
          <p:cNvSpPr txBox="1"/>
          <p:nvPr>
            <p:ph idx="11" type="ftr"/>
          </p:nvPr>
        </p:nvSpPr>
        <p:spPr>
          <a:xfrm>
            <a:off x="2408237" y="8678862"/>
            <a:ext cx="2232025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6"/>
          <p:cNvSpPr txBox="1"/>
          <p:nvPr>
            <p:ph idx="12" type="sldNum"/>
          </p:nvPr>
        </p:nvSpPr>
        <p:spPr>
          <a:xfrm>
            <a:off x="5051425" y="8678862"/>
            <a:ext cx="1468437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/>
          <p:nvPr>
            <p:ph type="title"/>
          </p:nvPr>
        </p:nvSpPr>
        <p:spPr>
          <a:xfrm>
            <a:off x="528637" y="846137"/>
            <a:ext cx="5991225" cy="158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5"/>
          <p:cNvSpPr txBox="1"/>
          <p:nvPr>
            <p:ph idx="1" type="body"/>
          </p:nvPr>
        </p:nvSpPr>
        <p:spPr>
          <a:xfrm rot="5400000">
            <a:off x="666750" y="2613024"/>
            <a:ext cx="5715000" cy="5991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71" name="Google Shape;71;p25"/>
          <p:cNvSpPr txBox="1"/>
          <p:nvPr>
            <p:ph idx="10" type="dt"/>
          </p:nvPr>
        </p:nvSpPr>
        <p:spPr>
          <a:xfrm>
            <a:off x="528637" y="8678862"/>
            <a:ext cx="1468437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5"/>
          <p:cNvSpPr txBox="1"/>
          <p:nvPr>
            <p:ph idx="11" type="ftr"/>
          </p:nvPr>
        </p:nvSpPr>
        <p:spPr>
          <a:xfrm>
            <a:off x="2408237" y="8678862"/>
            <a:ext cx="2232025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5"/>
          <p:cNvSpPr txBox="1"/>
          <p:nvPr>
            <p:ph idx="12" type="sldNum"/>
          </p:nvPr>
        </p:nvSpPr>
        <p:spPr>
          <a:xfrm>
            <a:off x="5051425" y="8678862"/>
            <a:ext cx="1468437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6"/>
          <p:cNvSpPr txBox="1"/>
          <p:nvPr>
            <p:ph type="title"/>
          </p:nvPr>
        </p:nvSpPr>
        <p:spPr>
          <a:xfrm rot="5400000">
            <a:off x="1961356" y="3907632"/>
            <a:ext cx="7620000" cy="14970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6"/>
          <p:cNvSpPr txBox="1"/>
          <p:nvPr>
            <p:ph idx="1" type="body"/>
          </p:nvPr>
        </p:nvSpPr>
        <p:spPr>
          <a:xfrm rot="5400000">
            <a:off x="-1110456" y="2485232"/>
            <a:ext cx="7620000" cy="43418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77" name="Google Shape;77;p26"/>
          <p:cNvSpPr txBox="1"/>
          <p:nvPr>
            <p:ph idx="10" type="dt"/>
          </p:nvPr>
        </p:nvSpPr>
        <p:spPr>
          <a:xfrm>
            <a:off x="528637" y="8678862"/>
            <a:ext cx="1468437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6"/>
          <p:cNvSpPr txBox="1"/>
          <p:nvPr>
            <p:ph idx="11" type="ftr"/>
          </p:nvPr>
        </p:nvSpPr>
        <p:spPr>
          <a:xfrm>
            <a:off x="2408237" y="8678862"/>
            <a:ext cx="2232025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6"/>
          <p:cNvSpPr txBox="1"/>
          <p:nvPr>
            <p:ph idx="12" type="sldNum"/>
          </p:nvPr>
        </p:nvSpPr>
        <p:spPr>
          <a:xfrm>
            <a:off x="5051425" y="8678862"/>
            <a:ext cx="1468437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 txBox="1"/>
          <p:nvPr>
            <p:ph type="ctrTitle"/>
          </p:nvPr>
        </p:nvSpPr>
        <p:spPr>
          <a:xfrm>
            <a:off x="528638" y="2959100"/>
            <a:ext cx="5991225" cy="20415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7"/>
          <p:cNvSpPr txBox="1"/>
          <p:nvPr>
            <p:ph idx="1" type="subTitle"/>
          </p:nvPr>
        </p:nvSpPr>
        <p:spPr>
          <a:xfrm>
            <a:off x="1057275" y="5397500"/>
            <a:ext cx="4933950" cy="2433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/>
        </p:txBody>
      </p:sp>
      <p:sp>
        <p:nvSpPr>
          <p:cNvPr id="18" name="Google Shape;18;p17"/>
          <p:cNvSpPr txBox="1"/>
          <p:nvPr>
            <p:ph idx="10" type="dt"/>
          </p:nvPr>
        </p:nvSpPr>
        <p:spPr>
          <a:xfrm>
            <a:off x="528637" y="8678862"/>
            <a:ext cx="1468437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7"/>
          <p:cNvSpPr txBox="1"/>
          <p:nvPr>
            <p:ph idx="11" type="ftr"/>
          </p:nvPr>
        </p:nvSpPr>
        <p:spPr>
          <a:xfrm>
            <a:off x="2408237" y="8678862"/>
            <a:ext cx="2232025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7"/>
          <p:cNvSpPr txBox="1"/>
          <p:nvPr>
            <p:ph idx="12" type="sldNum"/>
          </p:nvPr>
        </p:nvSpPr>
        <p:spPr>
          <a:xfrm>
            <a:off x="5051425" y="8678862"/>
            <a:ext cx="1468437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 txBox="1"/>
          <p:nvPr>
            <p:ph type="title"/>
          </p:nvPr>
        </p:nvSpPr>
        <p:spPr>
          <a:xfrm>
            <a:off x="528637" y="846137"/>
            <a:ext cx="5991225" cy="158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8"/>
          <p:cNvSpPr txBox="1"/>
          <p:nvPr>
            <p:ph idx="1" type="body"/>
          </p:nvPr>
        </p:nvSpPr>
        <p:spPr>
          <a:xfrm>
            <a:off x="528637" y="2751137"/>
            <a:ext cx="5991225" cy="571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4" name="Google Shape;24;p18"/>
          <p:cNvSpPr txBox="1"/>
          <p:nvPr>
            <p:ph idx="10" type="dt"/>
          </p:nvPr>
        </p:nvSpPr>
        <p:spPr>
          <a:xfrm>
            <a:off x="528637" y="8678862"/>
            <a:ext cx="1468437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8"/>
          <p:cNvSpPr txBox="1"/>
          <p:nvPr>
            <p:ph idx="11" type="ftr"/>
          </p:nvPr>
        </p:nvSpPr>
        <p:spPr>
          <a:xfrm>
            <a:off x="2408237" y="8678862"/>
            <a:ext cx="2232025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8"/>
          <p:cNvSpPr txBox="1"/>
          <p:nvPr>
            <p:ph idx="12" type="sldNum"/>
          </p:nvPr>
        </p:nvSpPr>
        <p:spPr>
          <a:xfrm>
            <a:off x="5051425" y="8678862"/>
            <a:ext cx="1468437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9"/>
          <p:cNvSpPr txBox="1"/>
          <p:nvPr>
            <p:ph type="title"/>
          </p:nvPr>
        </p:nvSpPr>
        <p:spPr>
          <a:xfrm>
            <a:off x="557213" y="6121400"/>
            <a:ext cx="5991225" cy="1890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9"/>
          <p:cNvSpPr txBox="1"/>
          <p:nvPr>
            <p:ph idx="1" type="body"/>
          </p:nvPr>
        </p:nvSpPr>
        <p:spPr>
          <a:xfrm>
            <a:off x="557213" y="4037013"/>
            <a:ext cx="5991225" cy="20843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/>
        </p:txBody>
      </p:sp>
      <p:sp>
        <p:nvSpPr>
          <p:cNvPr id="30" name="Google Shape;30;p19"/>
          <p:cNvSpPr txBox="1"/>
          <p:nvPr>
            <p:ph idx="10" type="dt"/>
          </p:nvPr>
        </p:nvSpPr>
        <p:spPr>
          <a:xfrm>
            <a:off x="528637" y="8678862"/>
            <a:ext cx="1468437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9"/>
          <p:cNvSpPr txBox="1"/>
          <p:nvPr>
            <p:ph idx="11" type="ftr"/>
          </p:nvPr>
        </p:nvSpPr>
        <p:spPr>
          <a:xfrm>
            <a:off x="2408237" y="8678862"/>
            <a:ext cx="2232025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9"/>
          <p:cNvSpPr txBox="1"/>
          <p:nvPr>
            <p:ph idx="12" type="sldNum"/>
          </p:nvPr>
        </p:nvSpPr>
        <p:spPr>
          <a:xfrm>
            <a:off x="5051425" y="8678862"/>
            <a:ext cx="1468437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0"/>
          <p:cNvSpPr txBox="1"/>
          <p:nvPr>
            <p:ph type="title"/>
          </p:nvPr>
        </p:nvSpPr>
        <p:spPr>
          <a:xfrm>
            <a:off x="528637" y="846137"/>
            <a:ext cx="5991225" cy="158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0"/>
          <p:cNvSpPr txBox="1"/>
          <p:nvPr>
            <p:ph idx="1" type="body"/>
          </p:nvPr>
        </p:nvSpPr>
        <p:spPr>
          <a:xfrm>
            <a:off x="528638" y="2751138"/>
            <a:ext cx="2919412" cy="571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/>
        </p:txBody>
      </p:sp>
      <p:sp>
        <p:nvSpPr>
          <p:cNvPr id="36" name="Google Shape;36;p20"/>
          <p:cNvSpPr txBox="1"/>
          <p:nvPr>
            <p:ph idx="2" type="body"/>
          </p:nvPr>
        </p:nvSpPr>
        <p:spPr>
          <a:xfrm>
            <a:off x="3600450" y="2751138"/>
            <a:ext cx="2919413" cy="571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/>
        </p:txBody>
      </p:sp>
      <p:sp>
        <p:nvSpPr>
          <p:cNvPr id="37" name="Google Shape;37;p20"/>
          <p:cNvSpPr txBox="1"/>
          <p:nvPr>
            <p:ph idx="10" type="dt"/>
          </p:nvPr>
        </p:nvSpPr>
        <p:spPr>
          <a:xfrm>
            <a:off x="528637" y="8678862"/>
            <a:ext cx="1468437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0"/>
          <p:cNvSpPr txBox="1"/>
          <p:nvPr>
            <p:ph idx="11" type="ftr"/>
          </p:nvPr>
        </p:nvSpPr>
        <p:spPr>
          <a:xfrm>
            <a:off x="2408237" y="8678862"/>
            <a:ext cx="2232025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0"/>
          <p:cNvSpPr txBox="1"/>
          <p:nvPr>
            <p:ph idx="12" type="sldNum"/>
          </p:nvPr>
        </p:nvSpPr>
        <p:spPr>
          <a:xfrm>
            <a:off x="5051425" y="8678862"/>
            <a:ext cx="1468437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1"/>
          <p:cNvSpPr txBox="1"/>
          <p:nvPr>
            <p:ph type="title"/>
          </p:nvPr>
        </p:nvSpPr>
        <p:spPr>
          <a:xfrm>
            <a:off x="352425" y="381000"/>
            <a:ext cx="6343650" cy="158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1"/>
          <p:cNvSpPr txBox="1"/>
          <p:nvPr>
            <p:ph idx="1" type="body"/>
          </p:nvPr>
        </p:nvSpPr>
        <p:spPr>
          <a:xfrm>
            <a:off x="352425" y="2132013"/>
            <a:ext cx="3114675" cy="889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9pPr>
          </a:lstStyle>
          <a:p/>
        </p:txBody>
      </p:sp>
      <p:sp>
        <p:nvSpPr>
          <p:cNvPr id="43" name="Google Shape;43;p21"/>
          <p:cNvSpPr txBox="1"/>
          <p:nvPr>
            <p:ph idx="2" type="body"/>
          </p:nvPr>
        </p:nvSpPr>
        <p:spPr>
          <a:xfrm>
            <a:off x="352425" y="3021013"/>
            <a:ext cx="3114675" cy="5487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/>
        </p:txBody>
      </p:sp>
      <p:sp>
        <p:nvSpPr>
          <p:cNvPr id="44" name="Google Shape;44;p21"/>
          <p:cNvSpPr txBox="1"/>
          <p:nvPr>
            <p:ph idx="3" type="body"/>
          </p:nvPr>
        </p:nvSpPr>
        <p:spPr>
          <a:xfrm>
            <a:off x="3579813" y="2132013"/>
            <a:ext cx="3116262" cy="889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9pPr>
          </a:lstStyle>
          <a:p/>
        </p:txBody>
      </p:sp>
      <p:sp>
        <p:nvSpPr>
          <p:cNvPr id="45" name="Google Shape;45;p21"/>
          <p:cNvSpPr txBox="1"/>
          <p:nvPr>
            <p:ph idx="4" type="body"/>
          </p:nvPr>
        </p:nvSpPr>
        <p:spPr>
          <a:xfrm>
            <a:off x="3579813" y="3021013"/>
            <a:ext cx="3116262" cy="5487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/>
        </p:txBody>
      </p:sp>
      <p:sp>
        <p:nvSpPr>
          <p:cNvPr id="46" name="Google Shape;46;p21"/>
          <p:cNvSpPr txBox="1"/>
          <p:nvPr>
            <p:ph idx="10" type="dt"/>
          </p:nvPr>
        </p:nvSpPr>
        <p:spPr>
          <a:xfrm>
            <a:off x="528637" y="8678862"/>
            <a:ext cx="1468437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1"/>
          <p:cNvSpPr txBox="1"/>
          <p:nvPr>
            <p:ph idx="11" type="ftr"/>
          </p:nvPr>
        </p:nvSpPr>
        <p:spPr>
          <a:xfrm>
            <a:off x="2408237" y="8678862"/>
            <a:ext cx="2232025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1"/>
          <p:cNvSpPr txBox="1"/>
          <p:nvPr>
            <p:ph idx="12" type="sldNum"/>
          </p:nvPr>
        </p:nvSpPr>
        <p:spPr>
          <a:xfrm>
            <a:off x="5051425" y="8678862"/>
            <a:ext cx="1468437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lo el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2"/>
          <p:cNvSpPr txBox="1"/>
          <p:nvPr>
            <p:ph type="title"/>
          </p:nvPr>
        </p:nvSpPr>
        <p:spPr>
          <a:xfrm>
            <a:off x="528637" y="846137"/>
            <a:ext cx="5991225" cy="158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2"/>
          <p:cNvSpPr txBox="1"/>
          <p:nvPr>
            <p:ph idx="10" type="dt"/>
          </p:nvPr>
        </p:nvSpPr>
        <p:spPr>
          <a:xfrm>
            <a:off x="528637" y="8678862"/>
            <a:ext cx="1468437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2"/>
          <p:cNvSpPr txBox="1"/>
          <p:nvPr>
            <p:ph idx="11" type="ftr"/>
          </p:nvPr>
        </p:nvSpPr>
        <p:spPr>
          <a:xfrm>
            <a:off x="2408237" y="8678862"/>
            <a:ext cx="2232025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2"/>
          <p:cNvSpPr txBox="1"/>
          <p:nvPr>
            <p:ph idx="12" type="sldNum"/>
          </p:nvPr>
        </p:nvSpPr>
        <p:spPr>
          <a:xfrm>
            <a:off x="5051425" y="8678862"/>
            <a:ext cx="1468437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/>
          <p:nvPr>
            <p:ph type="title"/>
          </p:nvPr>
        </p:nvSpPr>
        <p:spPr>
          <a:xfrm>
            <a:off x="352425" y="379413"/>
            <a:ext cx="2319338" cy="16144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3"/>
          <p:cNvSpPr txBox="1"/>
          <p:nvPr>
            <p:ph idx="1" type="body"/>
          </p:nvPr>
        </p:nvSpPr>
        <p:spPr>
          <a:xfrm>
            <a:off x="2755900" y="379413"/>
            <a:ext cx="3940175" cy="81295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/>
        </p:txBody>
      </p:sp>
      <p:sp>
        <p:nvSpPr>
          <p:cNvPr id="57" name="Google Shape;57;p23"/>
          <p:cNvSpPr txBox="1"/>
          <p:nvPr>
            <p:ph idx="2" type="body"/>
          </p:nvPr>
        </p:nvSpPr>
        <p:spPr>
          <a:xfrm>
            <a:off x="352425" y="1993900"/>
            <a:ext cx="2319338" cy="65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/>
        </p:txBody>
      </p:sp>
      <p:sp>
        <p:nvSpPr>
          <p:cNvPr id="58" name="Google Shape;58;p23"/>
          <p:cNvSpPr txBox="1"/>
          <p:nvPr>
            <p:ph idx="10" type="dt"/>
          </p:nvPr>
        </p:nvSpPr>
        <p:spPr>
          <a:xfrm>
            <a:off x="528637" y="8678862"/>
            <a:ext cx="1468437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3"/>
          <p:cNvSpPr txBox="1"/>
          <p:nvPr>
            <p:ph idx="11" type="ftr"/>
          </p:nvPr>
        </p:nvSpPr>
        <p:spPr>
          <a:xfrm>
            <a:off x="2408237" y="8678862"/>
            <a:ext cx="2232025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3"/>
          <p:cNvSpPr txBox="1"/>
          <p:nvPr>
            <p:ph idx="12" type="sldNum"/>
          </p:nvPr>
        </p:nvSpPr>
        <p:spPr>
          <a:xfrm>
            <a:off x="5051425" y="8678862"/>
            <a:ext cx="1468437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/>
          <p:nvPr>
            <p:ph type="title"/>
          </p:nvPr>
        </p:nvSpPr>
        <p:spPr>
          <a:xfrm>
            <a:off x="1381125" y="6667500"/>
            <a:ext cx="4229100" cy="78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4"/>
          <p:cNvSpPr/>
          <p:nvPr>
            <p:ph idx="2" type="pic"/>
          </p:nvPr>
        </p:nvSpPr>
        <p:spPr>
          <a:xfrm>
            <a:off x="1381125" y="850900"/>
            <a:ext cx="4229100" cy="57150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4"/>
          <p:cNvSpPr txBox="1"/>
          <p:nvPr>
            <p:ph idx="1" type="body"/>
          </p:nvPr>
        </p:nvSpPr>
        <p:spPr>
          <a:xfrm>
            <a:off x="1381125" y="7454900"/>
            <a:ext cx="4229100" cy="111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/>
        </p:txBody>
      </p:sp>
      <p:sp>
        <p:nvSpPr>
          <p:cNvPr id="65" name="Google Shape;65;p24"/>
          <p:cNvSpPr txBox="1"/>
          <p:nvPr>
            <p:ph idx="10" type="dt"/>
          </p:nvPr>
        </p:nvSpPr>
        <p:spPr>
          <a:xfrm>
            <a:off x="528637" y="8678862"/>
            <a:ext cx="1468437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4"/>
          <p:cNvSpPr txBox="1"/>
          <p:nvPr>
            <p:ph idx="11" type="ftr"/>
          </p:nvPr>
        </p:nvSpPr>
        <p:spPr>
          <a:xfrm>
            <a:off x="2408237" y="8678862"/>
            <a:ext cx="2232025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4"/>
          <p:cNvSpPr txBox="1"/>
          <p:nvPr>
            <p:ph idx="12" type="sldNum"/>
          </p:nvPr>
        </p:nvSpPr>
        <p:spPr>
          <a:xfrm>
            <a:off x="5051425" y="8678862"/>
            <a:ext cx="1468437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/>
          <p:nvPr>
            <p:ph type="title"/>
          </p:nvPr>
        </p:nvSpPr>
        <p:spPr>
          <a:xfrm>
            <a:off x="528637" y="846137"/>
            <a:ext cx="5991225" cy="158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" name="Google Shape;7;p15"/>
          <p:cNvSpPr txBox="1"/>
          <p:nvPr>
            <p:ph idx="1" type="body"/>
          </p:nvPr>
        </p:nvSpPr>
        <p:spPr>
          <a:xfrm>
            <a:off x="528637" y="2751137"/>
            <a:ext cx="5991225" cy="571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p15"/>
          <p:cNvSpPr txBox="1"/>
          <p:nvPr>
            <p:ph idx="10" type="dt"/>
          </p:nvPr>
        </p:nvSpPr>
        <p:spPr>
          <a:xfrm>
            <a:off x="528637" y="8678862"/>
            <a:ext cx="1468437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9" name="Google Shape;9;p15"/>
          <p:cNvSpPr txBox="1"/>
          <p:nvPr>
            <p:ph idx="11" type="ftr"/>
          </p:nvPr>
        </p:nvSpPr>
        <p:spPr>
          <a:xfrm>
            <a:off x="2408237" y="8678862"/>
            <a:ext cx="2232025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0" name="Google Shape;10;p15"/>
          <p:cNvSpPr txBox="1"/>
          <p:nvPr>
            <p:ph idx="12" type="sldNum"/>
          </p:nvPr>
        </p:nvSpPr>
        <p:spPr>
          <a:xfrm>
            <a:off x="5051425" y="8678862"/>
            <a:ext cx="1468437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8.png"/><Relationship Id="rId5" Type="http://schemas.openxmlformats.org/officeDocument/2006/relationships/image" Target="../media/image2.png"/><Relationship Id="rId6" Type="http://schemas.openxmlformats.org/officeDocument/2006/relationships/image" Target="../media/image10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8.png"/><Relationship Id="rId4" Type="http://schemas.openxmlformats.org/officeDocument/2006/relationships/image" Target="../media/image4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10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8.png"/><Relationship Id="rId4" Type="http://schemas.openxmlformats.org/officeDocument/2006/relationships/image" Target="../media/image2.png"/><Relationship Id="rId5" Type="http://schemas.openxmlformats.org/officeDocument/2006/relationships/image" Target="../media/image4.png"/><Relationship Id="rId6" Type="http://schemas.openxmlformats.org/officeDocument/2006/relationships/image" Target="../media/image3.png"/><Relationship Id="rId7" Type="http://schemas.openxmlformats.org/officeDocument/2006/relationships/image" Target="../media/image10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Relationship Id="rId4" Type="http://schemas.openxmlformats.org/officeDocument/2006/relationships/image" Target="../media/image8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10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png"/><Relationship Id="rId4" Type="http://schemas.openxmlformats.org/officeDocument/2006/relationships/image" Target="../media/image8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10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png"/><Relationship Id="rId4" Type="http://schemas.openxmlformats.org/officeDocument/2006/relationships/image" Target="../media/image8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10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4.png"/><Relationship Id="rId4" Type="http://schemas.openxmlformats.org/officeDocument/2006/relationships/image" Target="../media/image8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1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8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1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8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10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8.png"/><Relationship Id="rId5" Type="http://schemas.openxmlformats.org/officeDocument/2006/relationships/image" Target="../media/image2.png"/><Relationship Id="rId6" Type="http://schemas.openxmlformats.org/officeDocument/2006/relationships/image" Target="../media/image10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8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10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8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10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Relationship Id="rId4" Type="http://schemas.openxmlformats.org/officeDocument/2006/relationships/image" Target="../media/image8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10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Relationship Id="rId4" Type="http://schemas.openxmlformats.org/officeDocument/2006/relationships/image" Target="../media/image8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10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png"/><Relationship Id="rId4" Type="http://schemas.openxmlformats.org/officeDocument/2006/relationships/image" Target="../media/image4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587" y="0"/>
            <a:ext cx="7046912" cy="9525000"/>
          </a:xfrm>
          <a:prstGeom prst="bevel">
            <a:avLst>
              <a:gd fmla="val 389" name="adj"/>
            </a:avLst>
          </a:prstGeom>
          <a:gradFill>
            <a:gsLst>
              <a:gs pos="0">
                <a:schemeClr val="lt1"/>
              </a:gs>
              <a:gs pos="50000">
                <a:srgbClr val="27FFC6"/>
              </a:gs>
              <a:gs pos="100000">
                <a:schemeClr val="lt1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4748212" y="228600"/>
            <a:ext cx="2033587" cy="1905000"/>
          </a:xfrm>
          <a:prstGeom prst="bevel">
            <a:avLst>
              <a:gd fmla="val 967" name="adj"/>
            </a:avLst>
          </a:prstGeom>
          <a:gradFill>
            <a:gsLst>
              <a:gs pos="0">
                <a:schemeClr val="lt1"/>
              </a:gs>
              <a:gs pos="50000">
                <a:srgbClr val="66CCFF"/>
              </a:gs>
              <a:gs pos="100000">
                <a:schemeClr val="lt1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781838" y="2662225"/>
            <a:ext cx="5486401" cy="35814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bril Fatface"/>
              </a:rPr>
              <a:t>1 a </a:t>
            </a:r>
          </a:p>
        </p:txBody>
      </p:sp>
      <p:sp>
        <p:nvSpPr>
          <p:cNvPr id="87" name="Google Shape;87;p1"/>
          <p:cNvSpPr/>
          <p:nvPr/>
        </p:nvSpPr>
        <p:spPr>
          <a:xfrm>
            <a:off x="1496025" y="6979225"/>
            <a:ext cx="3798452" cy="803701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00FF"/>
                </a:solidFill>
                <a:latin typeface="Abril Fatface"/>
              </a:rPr>
              <a:t>JUZGADOS</a:t>
            </a:r>
          </a:p>
        </p:txBody>
      </p:sp>
      <p:pic>
        <p:nvPicPr>
          <p:cNvPr descr="E:\PFiles\MSOffice\Clipart\standard\stddir1\BD05693_.WMF" id="88" name="Google Shape;8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1200" y="4648200"/>
            <a:ext cx="1333500" cy="9699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E:\PFiles\MSOffice\Clipart\standard\stddir1\BD07190_.WMF" id="89" name="Google Shape;89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33400" y="381000"/>
            <a:ext cx="2362200" cy="2281237"/>
          </a:xfrm>
          <a:prstGeom prst="rect">
            <a:avLst/>
          </a:prstGeom>
          <a:noFill/>
          <a:ln>
            <a:noFill/>
          </a:ln>
          <a:effectLst>
            <a:outerShdw blurRad="63500" dir="2700000" dist="35921">
              <a:schemeClr val="lt1"/>
            </a:outerShdw>
          </a:effectLst>
        </p:spPr>
      </p:pic>
      <p:sp>
        <p:nvSpPr>
          <p:cNvPr id="90" name="Google Shape;90;p1"/>
          <p:cNvSpPr txBox="1"/>
          <p:nvPr/>
        </p:nvSpPr>
        <p:spPr>
          <a:xfrm>
            <a:off x="412750" y="9144000"/>
            <a:ext cx="635635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Diciembre de 2016.  XVII Jornadas Provinciales de Orientación Académica y Profesional.   Servicio Provincial de Educación. Huesca.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C:\SOFTWARE\Microsoft Office 2000\disco 2\PFiles\MSOffice\Clipart\standard\stddir2\BD07296_.WMF" id="91" name="Google Shape;91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52400" y="152400"/>
            <a:ext cx="442912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92675" y="369887"/>
            <a:ext cx="1727200" cy="16557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0"/>
          <p:cNvSpPr/>
          <p:nvPr/>
        </p:nvSpPr>
        <p:spPr>
          <a:xfrm>
            <a:off x="0" y="0"/>
            <a:ext cx="7046912" cy="9525000"/>
          </a:xfrm>
          <a:prstGeom prst="bevel">
            <a:avLst>
              <a:gd fmla="val 389" name="adj"/>
            </a:avLst>
          </a:prstGeom>
          <a:gradFill>
            <a:gsLst>
              <a:gs pos="0">
                <a:schemeClr val="lt1"/>
              </a:gs>
              <a:gs pos="50000">
                <a:srgbClr val="27FFC6"/>
              </a:gs>
              <a:gs pos="100000">
                <a:schemeClr val="lt1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9" name="Google Shape;209;p10"/>
          <p:cNvSpPr/>
          <p:nvPr/>
        </p:nvSpPr>
        <p:spPr>
          <a:xfrm>
            <a:off x="4748212" y="228600"/>
            <a:ext cx="2033587" cy="1905000"/>
          </a:xfrm>
          <a:prstGeom prst="bevel">
            <a:avLst>
              <a:gd fmla="val 967" name="adj"/>
            </a:avLst>
          </a:prstGeom>
          <a:gradFill>
            <a:gsLst>
              <a:gs pos="0">
                <a:schemeClr val="lt1"/>
              </a:gs>
              <a:gs pos="50000">
                <a:srgbClr val="66CCFF"/>
              </a:gs>
              <a:gs pos="100000">
                <a:schemeClr val="lt1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E:\PFiles\MSOffice\Clipart\standard\stddir1\BD07190_.WMF" id="210" name="Google Shape;210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381000"/>
            <a:ext cx="2362200" cy="2281237"/>
          </a:xfrm>
          <a:prstGeom prst="rect">
            <a:avLst/>
          </a:prstGeom>
          <a:noFill/>
          <a:ln>
            <a:noFill/>
          </a:ln>
          <a:effectLst>
            <a:outerShdw blurRad="63500" dir="2700000" dist="35921">
              <a:schemeClr val="lt1"/>
            </a:outerShdw>
          </a:effectLst>
        </p:spPr>
      </p:pic>
      <p:sp>
        <p:nvSpPr>
          <p:cNvPr id="211" name="Google Shape;211;p10"/>
          <p:cNvSpPr/>
          <p:nvPr/>
        </p:nvSpPr>
        <p:spPr>
          <a:xfrm>
            <a:off x="551650" y="7391400"/>
            <a:ext cx="5943597" cy="8382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00FF"/>
                </a:solidFill>
                <a:latin typeface="Abril Fatface"/>
              </a:rPr>
              <a:t>Odontología </a:t>
            </a:r>
          </a:p>
        </p:txBody>
      </p:sp>
      <p:sp>
        <p:nvSpPr>
          <p:cNvPr id="212" name="Google Shape;212;p10"/>
          <p:cNvSpPr/>
          <p:nvPr/>
        </p:nvSpPr>
        <p:spPr>
          <a:xfrm>
            <a:off x="1473150" y="2438400"/>
            <a:ext cx="4495799" cy="4648201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bril Fatface"/>
              </a:rPr>
              <a:t>7c </a:t>
            </a:r>
          </a:p>
        </p:txBody>
      </p:sp>
      <p:pic>
        <p:nvPicPr>
          <p:cNvPr descr="E:\PFiles\MSOffice\Clipart\standard\stddir1\BD05693_.WMF" id="213" name="Google Shape;213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57400" y="5791200"/>
            <a:ext cx="1333500" cy="9699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SOFTWARE\Microsoft Office 2000\disco 2\PFiles\MSOffice\Clipart\standard\stddir2\BD07296_.WMF" id="214" name="Google Shape;214;p1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52400" y="152400"/>
            <a:ext cx="442912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215" name="Google Shape;215;p10"/>
          <p:cNvSpPr txBox="1"/>
          <p:nvPr/>
        </p:nvSpPr>
        <p:spPr>
          <a:xfrm>
            <a:off x="412750" y="9144000"/>
            <a:ext cx="635635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Diciembre de 2016.  XVII Jornadas Provinciales de Orientación Académica y Profesional.   Servicio Provincial de Educación. Huesca.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6" name="Google Shape;216;p10"/>
          <p:cNvPicPr preferRelativeResize="0"/>
          <p:nvPr/>
        </p:nvPicPr>
        <p:blipFill rotWithShape="1">
          <a:blip r:embed="rId6">
            <a:alphaModFix/>
          </a:blip>
          <a:srcRect b="35108" l="23617" r="49222" t="31434"/>
          <a:stretch/>
        </p:blipFill>
        <p:spPr>
          <a:xfrm>
            <a:off x="5037137" y="369887"/>
            <a:ext cx="1582737" cy="1584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" name="Google Shape;217;p1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892675" y="369887"/>
            <a:ext cx="1727200" cy="16557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1"/>
          <p:cNvSpPr/>
          <p:nvPr/>
        </p:nvSpPr>
        <p:spPr>
          <a:xfrm>
            <a:off x="0" y="0"/>
            <a:ext cx="7046912" cy="9525000"/>
          </a:xfrm>
          <a:prstGeom prst="bevel">
            <a:avLst>
              <a:gd fmla="val 389" name="adj"/>
            </a:avLst>
          </a:prstGeom>
          <a:gradFill>
            <a:gsLst>
              <a:gs pos="0">
                <a:schemeClr val="lt1"/>
              </a:gs>
              <a:gs pos="50000">
                <a:srgbClr val="27FFC6"/>
              </a:gs>
              <a:gs pos="100000">
                <a:schemeClr val="lt1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E:\PFiles\MSOffice\Clipart\standard\stddir1\BD07190_.WMF" id="223" name="Google Shape;223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381000"/>
            <a:ext cx="2362200" cy="2281237"/>
          </a:xfrm>
          <a:prstGeom prst="rect">
            <a:avLst/>
          </a:prstGeom>
          <a:noFill/>
          <a:ln>
            <a:noFill/>
          </a:ln>
          <a:effectLst>
            <a:outerShdw blurRad="63500" dir="2700000" dist="35921">
              <a:schemeClr val="lt1"/>
            </a:outerShdw>
          </a:effectLst>
        </p:spPr>
      </p:pic>
      <p:pic>
        <p:nvPicPr>
          <p:cNvPr descr="C:\SOFTWARE\Microsoft Office 2000\disco 2\PFiles\MSOffice\Clipart\standard\stddir2\BD07296_.WMF" id="224" name="Google Shape;224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2400" y="152400"/>
            <a:ext cx="442912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225" name="Google Shape;225;p11"/>
          <p:cNvSpPr/>
          <p:nvPr/>
        </p:nvSpPr>
        <p:spPr>
          <a:xfrm>
            <a:off x="4676775" y="228600"/>
            <a:ext cx="2105025" cy="1905000"/>
          </a:xfrm>
          <a:prstGeom prst="bevel">
            <a:avLst>
              <a:gd fmla="val 967" name="adj"/>
            </a:avLst>
          </a:prstGeom>
          <a:gradFill>
            <a:gsLst>
              <a:gs pos="0">
                <a:schemeClr val="lt1"/>
              </a:gs>
              <a:gs pos="50000">
                <a:srgbClr val="66CCFF"/>
              </a:gs>
              <a:gs pos="100000">
                <a:schemeClr val="lt1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6" name="Google Shape;226;p11"/>
          <p:cNvSpPr/>
          <p:nvPr/>
        </p:nvSpPr>
        <p:spPr>
          <a:xfrm>
            <a:off x="1257300" y="2286400"/>
            <a:ext cx="4495801" cy="4648201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bril Fatface"/>
              </a:rPr>
              <a:t>7d </a:t>
            </a:r>
          </a:p>
        </p:txBody>
      </p:sp>
      <p:sp>
        <p:nvSpPr>
          <p:cNvPr id="227" name="Google Shape;227;p11"/>
          <p:cNvSpPr/>
          <p:nvPr/>
        </p:nvSpPr>
        <p:spPr>
          <a:xfrm>
            <a:off x="533400" y="7195350"/>
            <a:ext cx="5943601" cy="8382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00FF"/>
                </a:solidFill>
                <a:latin typeface="Abril Fatface"/>
              </a:rPr>
              <a:t>Nutrición </a:t>
            </a:r>
          </a:p>
        </p:txBody>
      </p:sp>
      <p:pic>
        <p:nvPicPr>
          <p:cNvPr descr="E:\PFiles\MSOffice\Clipart\standard\stddir1\BD05693_.WMF" id="228" name="Google Shape;228;p1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057400" y="5791200"/>
            <a:ext cx="1333500" cy="969962"/>
          </a:xfrm>
          <a:prstGeom prst="rect">
            <a:avLst/>
          </a:prstGeom>
          <a:noFill/>
          <a:ln>
            <a:noFill/>
          </a:ln>
        </p:spPr>
      </p:pic>
      <p:pic>
        <p:nvPicPr>
          <p:cNvPr id="229" name="Google Shape;229;p11"/>
          <p:cNvPicPr preferRelativeResize="0"/>
          <p:nvPr/>
        </p:nvPicPr>
        <p:blipFill rotWithShape="1">
          <a:blip r:embed="rId6">
            <a:alphaModFix/>
          </a:blip>
          <a:srcRect b="35108" l="23617" r="49222" t="31434"/>
          <a:stretch/>
        </p:blipFill>
        <p:spPr>
          <a:xfrm>
            <a:off x="5037137" y="369887"/>
            <a:ext cx="1582737" cy="1584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0" name="Google Shape;230;p1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892675" y="369887"/>
            <a:ext cx="1727200" cy="1655762"/>
          </a:xfrm>
          <a:prstGeom prst="rect">
            <a:avLst/>
          </a:prstGeom>
          <a:noFill/>
          <a:ln>
            <a:noFill/>
          </a:ln>
        </p:spPr>
      </p:pic>
      <p:sp>
        <p:nvSpPr>
          <p:cNvPr id="231" name="Google Shape;231;p11"/>
          <p:cNvSpPr txBox="1"/>
          <p:nvPr/>
        </p:nvSpPr>
        <p:spPr>
          <a:xfrm>
            <a:off x="412750" y="9144000"/>
            <a:ext cx="6356400" cy="23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Diciembre de 2016.  XVII Jornadas Provinciales de Orientación Académica y Profesional.   Servicio Provincial de Educación. Huesca.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2"/>
          <p:cNvSpPr/>
          <p:nvPr/>
        </p:nvSpPr>
        <p:spPr>
          <a:xfrm>
            <a:off x="0" y="0"/>
            <a:ext cx="7046912" cy="9525000"/>
          </a:xfrm>
          <a:prstGeom prst="bevel">
            <a:avLst>
              <a:gd fmla="val 389" name="adj"/>
            </a:avLst>
          </a:prstGeom>
          <a:gradFill>
            <a:gsLst>
              <a:gs pos="0">
                <a:schemeClr val="lt1"/>
              </a:gs>
              <a:gs pos="50000">
                <a:srgbClr val="27FFC6"/>
              </a:gs>
              <a:gs pos="100000">
                <a:schemeClr val="lt1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7" name="Google Shape;237;p12"/>
          <p:cNvSpPr/>
          <p:nvPr/>
        </p:nvSpPr>
        <p:spPr>
          <a:xfrm>
            <a:off x="4748212" y="228600"/>
            <a:ext cx="2033587" cy="1905000"/>
          </a:xfrm>
          <a:prstGeom prst="bevel">
            <a:avLst>
              <a:gd fmla="val 967" name="adj"/>
            </a:avLst>
          </a:prstGeom>
          <a:gradFill>
            <a:gsLst>
              <a:gs pos="0">
                <a:schemeClr val="lt1"/>
              </a:gs>
              <a:gs pos="50000">
                <a:srgbClr val="66CCFF"/>
              </a:gs>
              <a:gs pos="100000">
                <a:schemeClr val="lt1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8" name="Google Shape;238;p12"/>
          <p:cNvSpPr/>
          <p:nvPr/>
        </p:nvSpPr>
        <p:spPr>
          <a:xfrm>
            <a:off x="2095500" y="2363400"/>
            <a:ext cx="2819401" cy="42672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bril Fatface"/>
              </a:rPr>
              <a:t>9 </a:t>
            </a:r>
          </a:p>
        </p:txBody>
      </p:sp>
      <p:sp>
        <p:nvSpPr>
          <p:cNvPr id="239" name="Google Shape;239;p12"/>
          <p:cNvSpPr/>
          <p:nvPr/>
        </p:nvSpPr>
        <p:spPr>
          <a:xfrm>
            <a:off x="495300" y="7240200"/>
            <a:ext cx="6019794" cy="762001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00FF"/>
                </a:solidFill>
                <a:latin typeface="Abril Fatface"/>
              </a:rPr>
              <a:t>Facultad de Educación/ Colegio </a:t>
            </a:r>
          </a:p>
        </p:txBody>
      </p:sp>
      <p:pic>
        <p:nvPicPr>
          <p:cNvPr descr="E:\PFiles\MSOffice\Clipart\standard\stddir1\BD05693_.WMF" id="240" name="Google Shape;240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43400" y="4648600"/>
            <a:ext cx="1333499" cy="96996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E:\PFiles\MSOffice\Clipart\standard\stddir1\BD07190_.WMF" id="241" name="Google Shape;241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33400" y="381000"/>
            <a:ext cx="2362200" cy="2281237"/>
          </a:xfrm>
          <a:prstGeom prst="rect">
            <a:avLst/>
          </a:prstGeom>
          <a:noFill/>
          <a:ln>
            <a:noFill/>
          </a:ln>
          <a:effectLst>
            <a:outerShdw blurRad="63500" dir="2700000" dist="35921">
              <a:schemeClr val="lt1"/>
            </a:outerShdw>
          </a:effectLst>
        </p:spPr>
      </p:pic>
      <p:pic>
        <p:nvPicPr>
          <p:cNvPr descr="C:\SOFTWARE\Microsoft Office 2000\disco 2\PFiles\MSOffice\Clipart\standard\stddir2\BD07296_.WMF" id="242" name="Google Shape;242;p1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52400" y="152400"/>
            <a:ext cx="442912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243" name="Google Shape;243;p12"/>
          <p:cNvSpPr txBox="1"/>
          <p:nvPr/>
        </p:nvSpPr>
        <p:spPr>
          <a:xfrm>
            <a:off x="412750" y="9144000"/>
            <a:ext cx="635635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Diciembre de 2016.  XVII Jornadas Provinciales de Orientación Académica y Profesional.   Servicio Provincial de Educación. Huesca.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4" name="Google Shape;244;p12"/>
          <p:cNvPicPr preferRelativeResize="0"/>
          <p:nvPr/>
        </p:nvPicPr>
        <p:blipFill rotWithShape="1">
          <a:blip r:embed="rId6">
            <a:alphaModFix/>
          </a:blip>
          <a:srcRect b="35108" l="23617" r="49222" t="31434"/>
          <a:stretch/>
        </p:blipFill>
        <p:spPr>
          <a:xfrm>
            <a:off x="5037137" y="369887"/>
            <a:ext cx="1582737" cy="1584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5" name="Google Shape;245;p1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892675" y="369887"/>
            <a:ext cx="1727200" cy="16557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3"/>
          <p:cNvSpPr/>
          <p:nvPr/>
        </p:nvSpPr>
        <p:spPr>
          <a:xfrm>
            <a:off x="0" y="0"/>
            <a:ext cx="7046912" cy="9525000"/>
          </a:xfrm>
          <a:prstGeom prst="bevel">
            <a:avLst>
              <a:gd fmla="val 389" name="adj"/>
            </a:avLst>
          </a:prstGeom>
          <a:gradFill>
            <a:gsLst>
              <a:gs pos="0">
                <a:schemeClr val="lt1"/>
              </a:gs>
              <a:gs pos="50000">
                <a:srgbClr val="27FFC6"/>
              </a:gs>
              <a:gs pos="100000">
                <a:schemeClr val="lt1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1" name="Google Shape;251;p13"/>
          <p:cNvSpPr/>
          <p:nvPr/>
        </p:nvSpPr>
        <p:spPr>
          <a:xfrm>
            <a:off x="4748212" y="228600"/>
            <a:ext cx="2033587" cy="1905000"/>
          </a:xfrm>
          <a:prstGeom prst="bevel">
            <a:avLst>
              <a:gd fmla="val 967" name="adj"/>
            </a:avLst>
          </a:prstGeom>
          <a:gradFill>
            <a:gsLst>
              <a:gs pos="0">
                <a:schemeClr val="lt1"/>
              </a:gs>
              <a:gs pos="50000">
                <a:srgbClr val="66CCFF"/>
              </a:gs>
              <a:gs pos="100000">
                <a:schemeClr val="lt1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2" name="Google Shape;252;p13"/>
          <p:cNvSpPr/>
          <p:nvPr/>
        </p:nvSpPr>
        <p:spPr>
          <a:xfrm>
            <a:off x="1447800" y="2413875"/>
            <a:ext cx="4648201" cy="41148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bril Fatface"/>
              </a:rPr>
              <a:t>10 </a:t>
            </a:r>
          </a:p>
        </p:txBody>
      </p:sp>
      <p:sp>
        <p:nvSpPr>
          <p:cNvPr id="253" name="Google Shape;253;p13"/>
          <p:cNvSpPr/>
          <p:nvPr/>
        </p:nvSpPr>
        <p:spPr>
          <a:xfrm>
            <a:off x="438150" y="7287413"/>
            <a:ext cx="6324610" cy="755702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00FF"/>
                </a:solidFill>
                <a:latin typeface="Abril Fatface"/>
              </a:rPr>
              <a:t>Diario AltoAragón</a:t>
            </a:r>
          </a:p>
        </p:txBody>
      </p:sp>
      <p:pic>
        <p:nvPicPr>
          <p:cNvPr descr="E:\PFiles\MSOffice\Clipart\standard\stddir1\BD05693_.WMF" id="254" name="Google Shape;25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5181600"/>
            <a:ext cx="1600200" cy="116363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E:\PFiles\MSOffice\Clipart\standard\stddir1\BD07190_.WMF" id="255" name="Google Shape;255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33400" y="381000"/>
            <a:ext cx="2362200" cy="2281237"/>
          </a:xfrm>
          <a:prstGeom prst="rect">
            <a:avLst/>
          </a:prstGeom>
          <a:noFill/>
          <a:ln>
            <a:noFill/>
          </a:ln>
          <a:effectLst>
            <a:outerShdw blurRad="63500" dir="2700000" dist="35921">
              <a:schemeClr val="lt1"/>
            </a:outerShdw>
          </a:effectLst>
        </p:spPr>
      </p:pic>
      <p:pic>
        <p:nvPicPr>
          <p:cNvPr descr="C:\SOFTWARE\Microsoft Office 2000\disco 2\PFiles\MSOffice\Clipart\standard\stddir2\BD07296_.WMF" id="256" name="Google Shape;256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52400" y="152400"/>
            <a:ext cx="442912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257" name="Google Shape;257;p13"/>
          <p:cNvSpPr txBox="1"/>
          <p:nvPr/>
        </p:nvSpPr>
        <p:spPr>
          <a:xfrm>
            <a:off x="412750" y="9144000"/>
            <a:ext cx="635635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Diciembre de 2016.  XVII Jornadas Provinciales de Orientación Académica y Profesional.   Servicio Provincial de Educación. Huesca.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8" name="Google Shape;258;p13"/>
          <p:cNvPicPr preferRelativeResize="0"/>
          <p:nvPr/>
        </p:nvPicPr>
        <p:blipFill rotWithShape="1">
          <a:blip r:embed="rId6">
            <a:alphaModFix/>
          </a:blip>
          <a:srcRect b="35108" l="23617" r="49222" t="31434"/>
          <a:stretch/>
        </p:blipFill>
        <p:spPr>
          <a:xfrm>
            <a:off x="5037137" y="369887"/>
            <a:ext cx="1582737" cy="1584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9" name="Google Shape;259;p1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892675" y="369887"/>
            <a:ext cx="1727200" cy="16557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4"/>
          <p:cNvSpPr/>
          <p:nvPr/>
        </p:nvSpPr>
        <p:spPr>
          <a:xfrm>
            <a:off x="0" y="0"/>
            <a:ext cx="7046912" cy="9525000"/>
          </a:xfrm>
          <a:prstGeom prst="bevel">
            <a:avLst>
              <a:gd fmla="val 389" name="adj"/>
            </a:avLst>
          </a:prstGeom>
          <a:gradFill>
            <a:gsLst>
              <a:gs pos="0">
                <a:schemeClr val="lt1"/>
              </a:gs>
              <a:gs pos="50000">
                <a:srgbClr val="27FFC6"/>
              </a:gs>
              <a:gs pos="100000">
                <a:schemeClr val="lt1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5" name="Google Shape;265;p14"/>
          <p:cNvSpPr/>
          <p:nvPr/>
        </p:nvSpPr>
        <p:spPr>
          <a:xfrm>
            <a:off x="4748212" y="228600"/>
            <a:ext cx="2033587" cy="1905000"/>
          </a:xfrm>
          <a:prstGeom prst="bevel">
            <a:avLst>
              <a:gd fmla="val 967" name="adj"/>
            </a:avLst>
          </a:prstGeom>
          <a:gradFill>
            <a:gsLst>
              <a:gs pos="0">
                <a:schemeClr val="lt1"/>
              </a:gs>
              <a:gs pos="50000">
                <a:srgbClr val="66CCFF"/>
              </a:gs>
              <a:gs pos="100000">
                <a:schemeClr val="lt1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6" name="Google Shape;266;p14"/>
          <p:cNvSpPr/>
          <p:nvPr/>
        </p:nvSpPr>
        <p:spPr>
          <a:xfrm>
            <a:off x="83513" y="3059150"/>
            <a:ext cx="7014819" cy="320484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bril Fatface"/>
              </a:rPr>
              <a:t>11 a</a:t>
            </a:r>
          </a:p>
        </p:txBody>
      </p:sp>
      <p:sp>
        <p:nvSpPr>
          <p:cNvPr id="267" name="Google Shape;267;p14"/>
          <p:cNvSpPr/>
          <p:nvPr/>
        </p:nvSpPr>
        <p:spPr>
          <a:xfrm>
            <a:off x="323050" y="7189550"/>
            <a:ext cx="6400801" cy="7620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00FF"/>
                </a:solidFill>
                <a:latin typeface="Abril Fatface"/>
              </a:rPr>
              <a:t>Facultad CC Actividad Física </a:t>
            </a:r>
          </a:p>
        </p:txBody>
      </p:sp>
      <p:pic>
        <p:nvPicPr>
          <p:cNvPr descr="E:\PFiles\MSOffice\Clipart\standard\stddir1\BD05693_.WMF" id="268" name="Google Shape;268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03625" y="4446825"/>
            <a:ext cx="1333499" cy="96996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E:\PFiles\MSOffice\Clipart\standard\stddir1\BD07190_.WMF" id="269" name="Google Shape;269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33400" y="381000"/>
            <a:ext cx="2362200" cy="2281237"/>
          </a:xfrm>
          <a:prstGeom prst="rect">
            <a:avLst/>
          </a:prstGeom>
          <a:noFill/>
          <a:ln>
            <a:noFill/>
          </a:ln>
          <a:effectLst>
            <a:outerShdw blurRad="63500" dir="2700000" dist="35921">
              <a:schemeClr val="lt1"/>
            </a:outerShdw>
          </a:effectLst>
        </p:spPr>
      </p:pic>
      <p:pic>
        <p:nvPicPr>
          <p:cNvPr descr="C:\SOFTWARE\Microsoft Office 2000\disco 2\PFiles\MSOffice\Clipart\standard\stddir2\BD07296_.WMF" id="270" name="Google Shape;270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52400" y="152400"/>
            <a:ext cx="442912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271" name="Google Shape;271;p14"/>
          <p:cNvSpPr txBox="1"/>
          <p:nvPr/>
        </p:nvSpPr>
        <p:spPr>
          <a:xfrm>
            <a:off x="412750" y="9144000"/>
            <a:ext cx="635635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Diciembre de 2016.  XVII Jornadas Provinciales de Orientación Académica y Profesional.   Servicio Provincial de Educación. Huesca.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72" name="Google Shape;272;p14"/>
          <p:cNvPicPr preferRelativeResize="0"/>
          <p:nvPr/>
        </p:nvPicPr>
        <p:blipFill rotWithShape="1">
          <a:blip r:embed="rId6">
            <a:alphaModFix/>
          </a:blip>
          <a:srcRect b="35108" l="23617" r="49222" t="31434"/>
          <a:stretch/>
        </p:blipFill>
        <p:spPr>
          <a:xfrm>
            <a:off x="5037137" y="369887"/>
            <a:ext cx="1582737" cy="1584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3" name="Google Shape;273;p1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892675" y="369887"/>
            <a:ext cx="1727200" cy="16557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31b8bdf36fd_0_1"/>
          <p:cNvSpPr/>
          <p:nvPr/>
        </p:nvSpPr>
        <p:spPr>
          <a:xfrm>
            <a:off x="0" y="0"/>
            <a:ext cx="7047000" cy="9525000"/>
          </a:xfrm>
          <a:prstGeom prst="bevel">
            <a:avLst>
              <a:gd fmla="val 389" name="adj"/>
            </a:avLst>
          </a:prstGeom>
          <a:gradFill>
            <a:gsLst>
              <a:gs pos="0">
                <a:schemeClr val="lt1"/>
              </a:gs>
              <a:gs pos="50000">
                <a:srgbClr val="27FFC6"/>
              </a:gs>
              <a:gs pos="100000">
                <a:schemeClr val="lt1"/>
              </a:gs>
            </a:gsLst>
            <a:lin ang="2700006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9" name="Google Shape;279;g31b8bdf36fd_0_1"/>
          <p:cNvSpPr/>
          <p:nvPr/>
        </p:nvSpPr>
        <p:spPr>
          <a:xfrm>
            <a:off x="4748212" y="228600"/>
            <a:ext cx="2033700" cy="1905000"/>
          </a:xfrm>
          <a:prstGeom prst="bevel">
            <a:avLst>
              <a:gd fmla="val 967" name="adj"/>
            </a:avLst>
          </a:prstGeom>
          <a:gradFill>
            <a:gsLst>
              <a:gs pos="0">
                <a:schemeClr val="lt1"/>
              </a:gs>
              <a:gs pos="50000">
                <a:srgbClr val="66CCFF"/>
              </a:gs>
              <a:gs pos="100000">
                <a:schemeClr val="lt1"/>
              </a:gs>
            </a:gsLst>
            <a:lin ang="2700006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0" name="Google Shape;280;g31b8bdf36fd_0_1"/>
          <p:cNvSpPr/>
          <p:nvPr/>
        </p:nvSpPr>
        <p:spPr>
          <a:xfrm>
            <a:off x="1441725" y="2836700"/>
            <a:ext cx="4549914" cy="316039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bril Fatface"/>
              </a:rPr>
              <a:t>12</a:t>
            </a:r>
          </a:p>
        </p:txBody>
      </p:sp>
      <p:sp>
        <p:nvSpPr>
          <p:cNvPr id="281" name="Google Shape;281;g31b8bdf36fd_0_1"/>
          <p:cNvSpPr/>
          <p:nvPr/>
        </p:nvSpPr>
        <p:spPr>
          <a:xfrm>
            <a:off x="649250" y="6879600"/>
            <a:ext cx="5883410" cy="776951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00FF"/>
                </a:solidFill>
                <a:latin typeface="Abril Fatface"/>
              </a:rPr>
              <a:t>Parque de Bomberos</a:t>
            </a:r>
          </a:p>
        </p:txBody>
      </p:sp>
      <p:pic>
        <p:nvPicPr>
          <p:cNvPr descr="E:\PFiles\MSOffice\Clipart\standard\stddir1\BD05693_.WMF" id="282" name="Google Shape;282;g31b8bdf36fd_0_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41725" y="3931925"/>
            <a:ext cx="1333499" cy="96996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E:\PFiles\MSOffice\Clipart\standard\stddir1\BD07190_.WMF" id="283" name="Google Shape;283;g31b8bdf36fd_0_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33400" y="381000"/>
            <a:ext cx="2362201" cy="2281236"/>
          </a:xfrm>
          <a:prstGeom prst="rect">
            <a:avLst/>
          </a:prstGeom>
          <a:noFill/>
          <a:ln>
            <a:noFill/>
          </a:ln>
          <a:effectLst>
            <a:outerShdw blurRad="63500" dir="2700000" dist="35921">
              <a:schemeClr val="lt1"/>
            </a:outerShdw>
          </a:effectLst>
        </p:spPr>
      </p:pic>
      <p:pic>
        <p:nvPicPr>
          <p:cNvPr descr="C:\SOFTWARE\Microsoft Office 2000\disco 2\PFiles\MSOffice\Clipart\standard\stddir2\BD07296_.WMF" id="284" name="Google Shape;284;g31b8bdf36fd_0_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52400" y="152400"/>
            <a:ext cx="442913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285" name="Google Shape;285;g31b8bdf36fd_0_1"/>
          <p:cNvSpPr txBox="1"/>
          <p:nvPr/>
        </p:nvSpPr>
        <p:spPr>
          <a:xfrm>
            <a:off x="412750" y="9144000"/>
            <a:ext cx="6356400" cy="23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Diciembre de 2016.  XVII Jornadas Provinciales de Orientación Académica y Profesional.   Servicio Provincial de Educación. Huesca.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6" name="Google Shape;286;g31b8bdf36fd_0_1"/>
          <p:cNvPicPr preferRelativeResize="0"/>
          <p:nvPr/>
        </p:nvPicPr>
        <p:blipFill rotWithShape="1">
          <a:blip r:embed="rId6">
            <a:alphaModFix/>
          </a:blip>
          <a:srcRect b="35108" l="23617" r="49222" t="31435"/>
          <a:stretch/>
        </p:blipFill>
        <p:spPr>
          <a:xfrm>
            <a:off x="5037137" y="369887"/>
            <a:ext cx="1582736" cy="1584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87" name="Google Shape;287;g31b8bdf36fd_0_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892675" y="369887"/>
            <a:ext cx="1727200" cy="16557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/>
          <p:nvPr/>
        </p:nvSpPr>
        <p:spPr>
          <a:xfrm>
            <a:off x="0" y="0"/>
            <a:ext cx="7046912" cy="9525000"/>
          </a:xfrm>
          <a:prstGeom prst="bevel">
            <a:avLst>
              <a:gd fmla="val 389" name="adj"/>
            </a:avLst>
          </a:prstGeom>
          <a:gradFill>
            <a:gsLst>
              <a:gs pos="0">
                <a:schemeClr val="lt1"/>
              </a:gs>
              <a:gs pos="50000">
                <a:srgbClr val="27FFC6"/>
              </a:gs>
              <a:gs pos="100000">
                <a:schemeClr val="lt1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8" name="Google Shape;98;p2"/>
          <p:cNvSpPr/>
          <p:nvPr/>
        </p:nvSpPr>
        <p:spPr>
          <a:xfrm>
            <a:off x="4748212" y="228600"/>
            <a:ext cx="2033587" cy="1905000"/>
          </a:xfrm>
          <a:prstGeom prst="bevel">
            <a:avLst>
              <a:gd fmla="val 967" name="adj"/>
            </a:avLst>
          </a:prstGeom>
          <a:gradFill>
            <a:gsLst>
              <a:gs pos="0">
                <a:schemeClr val="lt1"/>
              </a:gs>
              <a:gs pos="50000">
                <a:srgbClr val="66CCFF"/>
              </a:gs>
              <a:gs pos="100000">
                <a:schemeClr val="lt1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9" name="Google Shape;99;p2"/>
          <p:cNvSpPr/>
          <p:nvPr/>
        </p:nvSpPr>
        <p:spPr>
          <a:xfrm>
            <a:off x="781050" y="2662225"/>
            <a:ext cx="5486399" cy="35814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bril Fatface"/>
              </a:rPr>
              <a:t>1 b </a:t>
            </a:r>
          </a:p>
        </p:txBody>
      </p:sp>
      <p:sp>
        <p:nvSpPr>
          <p:cNvPr id="100" name="Google Shape;100;p2"/>
          <p:cNvSpPr/>
          <p:nvPr/>
        </p:nvSpPr>
        <p:spPr>
          <a:xfrm>
            <a:off x="361150" y="7164225"/>
            <a:ext cx="6324611" cy="7620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00FF"/>
                </a:solidFill>
                <a:latin typeface="Abril Fatface"/>
              </a:rPr>
              <a:t>Escuela de Hostelería </a:t>
            </a:r>
          </a:p>
        </p:txBody>
      </p:sp>
      <p:pic>
        <p:nvPicPr>
          <p:cNvPr descr="E:\PFiles\MSOffice\Clipart\standard\stddir1\BD05693_.WMF" id="101" name="Google Shape;101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1200" y="4648200"/>
            <a:ext cx="1333500" cy="9699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E:\PFiles\MSOffice\Clipart\standard\stddir1\BD07190_.WMF" id="102" name="Google Shape;102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33400" y="381000"/>
            <a:ext cx="2362200" cy="2281237"/>
          </a:xfrm>
          <a:prstGeom prst="rect">
            <a:avLst/>
          </a:prstGeom>
          <a:noFill/>
          <a:ln>
            <a:noFill/>
          </a:ln>
          <a:effectLst>
            <a:outerShdw blurRad="63500" dir="2700000" dist="35921">
              <a:schemeClr val="lt1"/>
            </a:outerShdw>
          </a:effectLst>
        </p:spPr>
      </p:pic>
      <p:pic>
        <p:nvPicPr>
          <p:cNvPr descr="C:\SOFTWARE\Microsoft Office 2000\disco 2\PFiles\MSOffice\Clipart\standard\stddir2\BD07296_.WMF" id="103" name="Google Shape;103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52400" y="152400"/>
            <a:ext cx="442912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2"/>
          <p:cNvSpPr txBox="1"/>
          <p:nvPr/>
        </p:nvSpPr>
        <p:spPr>
          <a:xfrm>
            <a:off x="412750" y="9144000"/>
            <a:ext cx="635635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Diciembre de 2016.  XVII Jornadas Provinciales de Orientación Académica y Profesional.   Servicio Provincial de Educación. Huesca.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5" name="Google Shape;105;p2"/>
          <p:cNvPicPr preferRelativeResize="0"/>
          <p:nvPr/>
        </p:nvPicPr>
        <p:blipFill rotWithShape="1">
          <a:blip r:embed="rId6">
            <a:alphaModFix/>
          </a:blip>
          <a:srcRect b="35108" l="23617" r="49222" t="31434"/>
          <a:stretch/>
        </p:blipFill>
        <p:spPr>
          <a:xfrm>
            <a:off x="5037137" y="369887"/>
            <a:ext cx="1582737" cy="1584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892675" y="369887"/>
            <a:ext cx="1727200" cy="16557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"/>
          <p:cNvSpPr/>
          <p:nvPr/>
        </p:nvSpPr>
        <p:spPr>
          <a:xfrm>
            <a:off x="0" y="0"/>
            <a:ext cx="7046912" cy="9525000"/>
          </a:xfrm>
          <a:prstGeom prst="bevel">
            <a:avLst>
              <a:gd fmla="val 389" name="adj"/>
            </a:avLst>
          </a:prstGeom>
          <a:gradFill>
            <a:gsLst>
              <a:gs pos="0">
                <a:schemeClr val="lt1"/>
              </a:gs>
              <a:gs pos="50000">
                <a:srgbClr val="27FFC6"/>
              </a:gs>
              <a:gs pos="100000">
                <a:schemeClr val="lt1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2" name="Google Shape;112;p3"/>
          <p:cNvSpPr/>
          <p:nvPr/>
        </p:nvSpPr>
        <p:spPr>
          <a:xfrm>
            <a:off x="4748212" y="228600"/>
            <a:ext cx="2033587" cy="1905000"/>
          </a:xfrm>
          <a:prstGeom prst="bevel">
            <a:avLst>
              <a:gd fmla="val 967" name="adj"/>
            </a:avLst>
          </a:prstGeom>
          <a:gradFill>
            <a:gsLst>
              <a:gs pos="0">
                <a:schemeClr val="lt1"/>
              </a:gs>
              <a:gs pos="50000">
                <a:srgbClr val="66CCFF"/>
              </a:gs>
              <a:gs pos="100000">
                <a:schemeClr val="lt1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3" name="Google Shape;113;p3"/>
          <p:cNvSpPr/>
          <p:nvPr/>
        </p:nvSpPr>
        <p:spPr>
          <a:xfrm>
            <a:off x="1291425" y="2261875"/>
            <a:ext cx="4464051" cy="41148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bril Fatface"/>
              </a:rPr>
              <a:t>2a </a:t>
            </a:r>
          </a:p>
        </p:txBody>
      </p:sp>
      <p:sp>
        <p:nvSpPr>
          <p:cNvPr id="114" name="Google Shape;114;p3"/>
          <p:cNvSpPr/>
          <p:nvPr/>
        </p:nvSpPr>
        <p:spPr>
          <a:xfrm>
            <a:off x="1555750" y="7138900"/>
            <a:ext cx="4070348" cy="8382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00FF"/>
                </a:solidFill>
                <a:latin typeface="Abril Fatface"/>
              </a:rPr>
              <a:t>  Artes    </a:t>
            </a:r>
          </a:p>
        </p:txBody>
      </p:sp>
      <p:pic>
        <p:nvPicPr>
          <p:cNvPr descr="E:\PFiles\MSOffice\Clipart\standard\stddir1\BD05693_.WMF" id="115" name="Google Shape;11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31862" y="5562600"/>
            <a:ext cx="1333500" cy="9699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E:\PFiles\MSOffice\Clipart\standard\stddir1\BD07190_.WMF" id="116" name="Google Shape;116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33400" y="381000"/>
            <a:ext cx="2362200" cy="2281237"/>
          </a:xfrm>
          <a:prstGeom prst="rect">
            <a:avLst/>
          </a:prstGeom>
          <a:noFill/>
          <a:ln>
            <a:noFill/>
          </a:ln>
          <a:effectLst>
            <a:outerShdw blurRad="63500" dir="2700000" dist="35921">
              <a:schemeClr val="lt1"/>
            </a:outerShdw>
          </a:effectLst>
        </p:spPr>
      </p:pic>
      <p:pic>
        <p:nvPicPr>
          <p:cNvPr descr="C:\SOFTWARE\Microsoft Office 2000\disco 2\PFiles\MSOffice\Clipart\standard\stddir2\BD07296_.WMF" id="117" name="Google Shape;117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52400" y="152400"/>
            <a:ext cx="442912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3"/>
          <p:cNvSpPr txBox="1"/>
          <p:nvPr/>
        </p:nvSpPr>
        <p:spPr>
          <a:xfrm>
            <a:off x="412750" y="9144000"/>
            <a:ext cx="635635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Diciembre de 2016.  XVII Jornadas Provinciales de Orientación Académica y Profesional.   Servicio Provincial de Educación. Huesca.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9" name="Google Shape;119;p3"/>
          <p:cNvPicPr preferRelativeResize="0"/>
          <p:nvPr/>
        </p:nvPicPr>
        <p:blipFill rotWithShape="1">
          <a:blip r:embed="rId6">
            <a:alphaModFix/>
          </a:blip>
          <a:srcRect b="35108" l="23617" r="49222" t="31434"/>
          <a:stretch/>
        </p:blipFill>
        <p:spPr>
          <a:xfrm>
            <a:off x="5037137" y="369887"/>
            <a:ext cx="1582737" cy="1584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892675" y="369887"/>
            <a:ext cx="1727200" cy="16557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4"/>
          <p:cNvSpPr/>
          <p:nvPr/>
        </p:nvSpPr>
        <p:spPr>
          <a:xfrm>
            <a:off x="0" y="0"/>
            <a:ext cx="7046912" cy="9525000"/>
          </a:xfrm>
          <a:prstGeom prst="bevel">
            <a:avLst>
              <a:gd fmla="val 389" name="adj"/>
            </a:avLst>
          </a:prstGeom>
          <a:gradFill>
            <a:gsLst>
              <a:gs pos="0">
                <a:schemeClr val="lt1"/>
              </a:gs>
              <a:gs pos="50000">
                <a:srgbClr val="27FFC6"/>
              </a:gs>
              <a:gs pos="100000">
                <a:schemeClr val="lt1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6" name="Google Shape;126;p4"/>
          <p:cNvSpPr/>
          <p:nvPr/>
        </p:nvSpPr>
        <p:spPr>
          <a:xfrm>
            <a:off x="4748212" y="228600"/>
            <a:ext cx="2033587" cy="1905000"/>
          </a:xfrm>
          <a:prstGeom prst="bevel">
            <a:avLst>
              <a:gd fmla="val 967" name="adj"/>
            </a:avLst>
          </a:prstGeom>
          <a:gradFill>
            <a:gsLst>
              <a:gs pos="0">
                <a:schemeClr val="lt1"/>
              </a:gs>
              <a:gs pos="50000">
                <a:srgbClr val="66CCFF"/>
              </a:gs>
              <a:gs pos="100000">
                <a:schemeClr val="lt1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7" name="Google Shape;127;p4"/>
          <p:cNvSpPr/>
          <p:nvPr/>
        </p:nvSpPr>
        <p:spPr>
          <a:xfrm>
            <a:off x="1291425" y="2312550"/>
            <a:ext cx="4464049" cy="41148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bril Fatface"/>
              </a:rPr>
              <a:t>2b </a:t>
            </a:r>
          </a:p>
        </p:txBody>
      </p:sp>
      <p:sp>
        <p:nvSpPr>
          <p:cNvPr id="128" name="Google Shape;128;p4"/>
          <p:cNvSpPr/>
          <p:nvPr/>
        </p:nvSpPr>
        <p:spPr>
          <a:xfrm>
            <a:off x="967587" y="7083262"/>
            <a:ext cx="5113338" cy="103504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00FF"/>
                </a:solidFill>
                <a:latin typeface="Abril Fatface"/>
              </a:rPr>
              <a:t>Restauración  </a:t>
            </a:r>
          </a:p>
        </p:txBody>
      </p:sp>
      <p:pic>
        <p:nvPicPr>
          <p:cNvPr descr="E:\PFiles\MSOffice\Clipart\standard\stddir1\BD05693_.WMF" id="129" name="Google Shape;12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31862" y="5562600"/>
            <a:ext cx="1333500" cy="9699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E:\PFiles\MSOffice\Clipart\standard\stddir1\BD07190_.WMF" id="130" name="Google Shape;130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33400" y="381000"/>
            <a:ext cx="2362200" cy="2281237"/>
          </a:xfrm>
          <a:prstGeom prst="rect">
            <a:avLst/>
          </a:prstGeom>
          <a:noFill/>
          <a:ln>
            <a:noFill/>
          </a:ln>
          <a:effectLst>
            <a:outerShdw blurRad="63500" dir="2700000" dist="35921">
              <a:schemeClr val="lt1"/>
            </a:outerShdw>
          </a:effectLst>
        </p:spPr>
      </p:pic>
      <p:pic>
        <p:nvPicPr>
          <p:cNvPr descr="C:\SOFTWARE\Microsoft Office 2000\disco 2\PFiles\MSOffice\Clipart\standard\stddir2\BD07296_.WMF" id="131" name="Google Shape;131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52400" y="152400"/>
            <a:ext cx="442912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4"/>
          <p:cNvSpPr txBox="1"/>
          <p:nvPr/>
        </p:nvSpPr>
        <p:spPr>
          <a:xfrm>
            <a:off x="412750" y="9144000"/>
            <a:ext cx="635635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Diciembre de 2016.  XVII Jornadas Provinciales de Orientación Académica y Profesional.   Servicio Provincial de Educación. Huesca.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3" name="Google Shape;133;p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92675" y="369887"/>
            <a:ext cx="1727200" cy="16557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5"/>
          <p:cNvSpPr/>
          <p:nvPr/>
        </p:nvSpPr>
        <p:spPr>
          <a:xfrm>
            <a:off x="1587" y="0"/>
            <a:ext cx="7046912" cy="9525000"/>
          </a:xfrm>
          <a:prstGeom prst="bevel">
            <a:avLst>
              <a:gd fmla="val 389" name="adj"/>
            </a:avLst>
          </a:prstGeom>
          <a:gradFill>
            <a:gsLst>
              <a:gs pos="0">
                <a:schemeClr val="lt1"/>
              </a:gs>
              <a:gs pos="50000">
                <a:srgbClr val="27FFC6"/>
              </a:gs>
              <a:gs pos="100000">
                <a:schemeClr val="lt1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9" name="Google Shape;139;p5"/>
          <p:cNvSpPr/>
          <p:nvPr/>
        </p:nvSpPr>
        <p:spPr>
          <a:xfrm>
            <a:off x="4748212" y="228600"/>
            <a:ext cx="2033587" cy="1905000"/>
          </a:xfrm>
          <a:prstGeom prst="bevel">
            <a:avLst>
              <a:gd fmla="val 967" name="adj"/>
            </a:avLst>
          </a:prstGeom>
          <a:gradFill>
            <a:gsLst>
              <a:gs pos="0">
                <a:schemeClr val="lt1"/>
              </a:gs>
              <a:gs pos="50000">
                <a:srgbClr val="66CCFF"/>
              </a:gs>
              <a:gs pos="100000">
                <a:schemeClr val="lt1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0" name="Google Shape;140;p5"/>
          <p:cNvSpPr/>
          <p:nvPr/>
        </p:nvSpPr>
        <p:spPr>
          <a:xfrm>
            <a:off x="685800" y="2662225"/>
            <a:ext cx="5638799" cy="35814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bril Fatface"/>
              </a:rPr>
              <a:t>4 b </a:t>
            </a:r>
          </a:p>
        </p:txBody>
      </p:sp>
      <p:sp>
        <p:nvSpPr>
          <p:cNvPr id="141" name="Google Shape;141;p5"/>
          <p:cNvSpPr/>
          <p:nvPr/>
        </p:nvSpPr>
        <p:spPr>
          <a:xfrm>
            <a:off x="323850" y="7236613"/>
            <a:ext cx="6362705" cy="9144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00FF"/>
                </a:solidFill>
                <a:latin typeface="Abril Fatface"/>
              </a:rPr>
              <a:t>IES Ramón y Cajal </a:t>
            </a:r>
          </a:p>
        </p:txBody>
      </p:sp>
      <p:pic>
        <p:nvPicPr>
          <p:cNvPr descr="E:\PFiles\MSOffice\Clipart\standard\stddir1\BD05693_.WMF" id="142" name="Google Shape;142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0" y="3811425"/>
            <a:ext cx="1333499" cy="96996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E:\PFiles\MSOffice\Clipart\standard\stddir1\BD07190_.WMF" id="143" name="Google Shape;143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33400" y="381000"/>
            <a:ext cx="2362200" cy="2281237"/>
          </a:xfrm>
          <a:prstGeom prst="rect">
            <a:avLst/>
          </a:prstGeom>
          <a:noFill/>
          <a:ln>
            <a:noFill/>
          </a:ln>
          <a:effectLst>
            <a:outerShdw blurRad="63500" dir="2700000" dist="35921">
              <a:schemeClr val="lt1"/>
            </a:outerShdw>
          </a:effectLst>
        </p:spPr>
      </p:pic>
      <p:pic>
        <p:nvPicPr>
          <p:cNvPr descr="C:\SOFTWARE\Microsoft Office 2000\disco 2\PFiles\MSOffice\Clipart\standard\stddir2\BD07296_.WMF" id="144" name="Google Shape;144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52400" y="152400"/>
            <a:ext cx="442912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5"/>
          <p:cNvSpPr txBox="1"/>
          <p:nvPr/>
        </p:nvSpPr>
        <p:spPr>
          <a:xfrm>
            <a:off x="412750" y="9144000"/>
            <a:ext cx="635635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Diciembre de 2016.  XVII Jornadas Provinciales de Orientación Académica y Profesional.   Servicio Provincial de Educación. Huesca.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6" name="Google Shape;146;p5"/>
          <p:cNvPicPr preferRelativeResize="0"/>
          <p:nvPr/>
        </p:nvPicPr>
        <p:blipFill rotWithShape="1">
          <a:blip r:embed="rId6">
            <a:alphaModFix/>
          </a:blip>
          <a:srcRect b="35108" l="23617" r="49222" t="31434"/>
          <a:stretch/>
        </p:blipFill>
        <p:spPr>
          <a:xfrm>
            <a:off x="5037137" y="369887"/>
            <a:ext cx="1582737" cy="1584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892675" y="369887"/>
            <a:ext cx="1727200" cy="16557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6"/>
          <p:cNvSpPr/>
          <p:nvPr/>
        </p:nvSpPr>
        <p:spPr>
          <a:xfrm>
            <a:off x="0" y="0"/>
            <a:ext cx="7046912" cy="9525000"/>
          </a:xfrm>
          <a:prstGeom prst="bevel">
            <a:avLst>
              <a:gd fmla="val 389" name="adj"/>
            </a:avLst>
          </a:prstGeom>
          <a:gradFill>
            <a:gsLst>
              <a:gs pos="0">
                <a:schemeClr val="lt1"/>
              </a:gs>
              <a:gs pos="50000">
                <a:srgbClr val="27FFC6"/>
              </a:gs>
              <a:gs pos="100000">
                <a:schemeClr val="lt1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3" name="Google Shape;153;p6"/>
          <p:cNvSpPr/>
          <p:nvPr/>
        </p:nvSpPr>
        <p:spPr>
          <a:xfrm>
            <a:off x="4676775" y="228600"/>
            <a:ext cx="2105025" cy="1905000"/>
          </a:xfrm>
          <a:prstGeom prst="bevel">
            <a:avLst>
              <a:gd fmla="val 967" name="adj"/>
            </a:avLst>
          </a:prstGeom>
          <a:gradFill>
            <a:gsLst>
              <a:gs pos="0">
                <a:schemeClr val="lt1"/>
              </a:gs>
              <a:gs pos="50000">
                <a:srgbClr val="66CCFF"/>
              </a:gs>
              <a:gs pos="100000">
                <a:schemeClr val="lt1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4" name="Google Shape;154;p6"/>
          <p:cNvSpPr/>
          <p:nvPr/>
        </p:nvSpPr>
        <p:spPr>
          <a:xfrm>
            <a:off x="1847850" y="2287225"/>
            <a:ext cx="3352800" cy="41148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bril Fatface"/>
              </a:rPr>
              <a:t>5 </a:t>
            </a:r>
          </a:p>
        </p:txBody>
      </p:sp>
      <p:sp>
        <p:nvSpPr>
          <p:cNvPr id="155" name="Google Shape;155;p6"/>
          <p:cNvSpPr/>
          <p:nvPr/>
        </p:nvSpPr>
        <p:spPr>
          <a:xfrm>
            <a:off x="381000" y="7696200"/>
            <a:ext cx="6356344" cy="71717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00FF"/>
                </a:solidFill>
                <a:latin typeface="Abril Fatface"/>
              </a:rPr>
              <a:t>Archivo Provincial</a:t>
            </a:r>
          </a:p>
        </p:txBody>
      </p:sp>
      <p:pic>
        <p:nvPicPr>
          <p:cNvPr descr="E:\PFiles\MSOffice\Clipart\standard\stddir1\BD05693_.WMF" id="156" name="Google Shape;156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7750" y="5418138"/>
            <a:ext cx="1333499" cy="96996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E:\PFiles\MSOffice\Clipart\standard\stddir1\BD07190_.WMF" id="157" name="Google Shape;157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33400" y="381000"/>
            <a:ext cx="2362200" cy="2281237"/>
          </a:xfrm>
          <a:prstGeom prst="rect">
            <a:avLst/>
          </a:prstGeom>
          <a:noFill/>
          <a:ln>
            <a:noFill/>
          </a:ln>
          <a:effectLst>
            <a:outerShdw blurRad="63500" dir="2700000" dist="35921">
              <a:schemeClr val="lt1"/>
            </a:outerShdw>
          </a:effectLst>
        </p:spPr>
      </p:pic>
      <p:pic>
        <p:nvPicPr>
          <p:cNvPr descr="C:\SOFTWARE\Microsoft Office 2000\disco 2\PFiles\MSOffice\Clipart\standard\stddir2\BD07296_.WMF" id="158" name="Google Shape;158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52400" y="152400"/>
            <a:ext cx="442912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6"/>
          <p:cNvSpPr txBox="1"/>
          <p:nvPr/>
        </p:nvSpPr>
        <p:spPr>
          <a:xfrm>
            <a:off x="412750" y="9144000"/>
            <a:ext cx="635635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Diciembre de 2016.  XVII Jornadas Provinciales de Orientación Académica y Profesional.   Servicio Provincial de Educación. Huesca.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0" name="Google Shape;160;p6"/>
          <p:cNvPicPr preferRelativeResize="0"/>
          <p:nvPr/>
        </p:nvPicPr>
        <p:blipFill rotWithShape="1">
          <a:blip r:embed="rId6">
            <a:alphaModFix/>
          </a:blip>
          <a:srcRect b="35108" l="23617" r="49222" t="31434"/>
          <a:stretch/>
        </p:blipFill>
        <p:spPr>
          <a:xfrm>
            <a:off x="5037137" y="369887"/>
            <a:ext cx="1582737" cy="1584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Google Shape;161;p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892675" y="369887"/>
            <a:ext cx="1727200" cy="16557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7"/>
          <p:cNvSpPr/>
          <p:nvPr/>
        </p:nvSpPr>
        <p:spPr>
          <a:xfrm>
            <a:off x="1587" y="0"/>
            <a:ext cx="7046912" cy="9525000"/>
          </a:xfrm>
          <a:prstGeom prst="bevel">
            <a:avLst>
              <a:gd fmla="val 389" name="adj"/>
            </a:avLst>
          </a:prstGeom>
          <a:gradFill>
            <a:gsLst>
              <a:gs pos="0">
                <a:schemeClr val="lt1"/>
              </a:gs>
              <a:gs pos="50000">
                <a:srgbClr val="27FFC6"/>
              </a:gs>
              <a:gs pos="100000">
                <a:schemeClr val="lt1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7" name="Google Shape;167;p7"/>
          <p:cNvSpPr/>
          <p:nvPr/>
        </p:nvSpPr>
        <p:spPr>
          <a:xfrm>
            <a:off x="4748212" y="228600"/>
            <a:ext cx="2033587" cy="1905000"/>
          </a:xfrm>
          <a:prstGeom prst="bevel">
            <a:avLst>
              <a:gd fmla="val 967" name="adj"/>
            </a:avLst>
          </a:prstGeom>
          <a:gradFill>
            <a:gsLst>
              <a:gs pos="0">
                <a:schemeClr val="lt1"/>
              </a:gs>
              <a:gs pos="50000">
                <a:srgbClr val="66CCFF"/>
              </a:gs>
              <a:gs pos="100000">
                <a:schemeClr val="lt1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8" name="Google Shape;168;p7"/>
          <p:cNvSpPr/>
          <p:nvPr/>
        </p:nvSpPr>
        <p:spPr>
          <a:xfrm>
            <a:off x="847725" y="2662225"/>
            <a:ext cx="5486399" cy="35814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bril Fatface"/>
              </a:rPr>
              <a:t>6 b </a:t>
            </a:r>
          </a:p>
        </p:txBody>
      </p:sp>
      <p:sp>
        <p:nvSpPr>
          <p:cNvPr id="169" name="Google Shape;169;p7"/>
          <p:cNvSpPr/>
          <p:nvPr/>
        </p:nvSpPr>
        <p:spPr>
          <a:xfrm>
            <a:off x="419100" y="7696200"/>
            <a:ext cx="6172200" cy="9906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00FF"/>
                </a:solidFill>
                <a:latin typeface="Abril Fatface"/>
              </a:rPr>
              <a:t>CPIFP  Montearagón </a:t>
            </a:r>
          </a:p>
        </p:txBody>
      </p:sp>
      <p:pic>
        <p:nvPicPr>
          <p:cNvPr descr="E:\PFiles\MSOffice\Clipart\standard\stddir1\BD05693_.WMF" id="170" name="Google Shape;170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62200" y="5638800"/>
            <a:ext cx="1333500" cy="9699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E:\PFiles\MSOffice\Clipart\standard\stddir1\BD07190_.WMF" id="171" name="Google Shape;171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33400" y="381000"/>
            <a:ext cx="2362200" cy="2281237"/>
          </a:xfrm>
          <a:prstGeom prst="rect">
            <a:avLst/>
          </a:prstGeom>
          <a:noFill/>
          <a:ln>
            <a:noFill/>
          </a:ln>
          <a:effectLst>
            <a:outerShdw blurRad="63500" dir="2700000" dist="35921">
              <a:schemeClr val="lt1"/>
            </a:outerShdw>
          </a:effectLst>
        </p:spPr>
      </p:pic>
      <p:pic>
        <p:nvPicPr>
          <p:cNvPr descr="C:\SOFTWARE\Microsoft Office 2000\disco 2\PFiles\MSOffice\Clipart\standard\stddir2\BD07296_.WMF" id="172" name="Google Shape;172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52400" y="152400"/>
            <a:ext cx="442912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7"/>
          <p:cNvSpPr txBox="1"/>
          <p:nvPr/>
        </p:nvSpPr>
        <p:spPr>
          <a:xfrm>
            <a:off x="412750" y="9144000"/>
            <a:ext cx="635635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Diciembre de 2016.  XVII Jornadas Provinciales de Orientación Académica y Profesional.   Servicio Provincial de Educación. Huesca.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4" name="Google Shape;174;p7"/>
          <p:cNvPicPr preferRelativeResize="0"/>
          <p:nvPr/>
        </p:nvPicPr>
        <p:blipFill rotWithShape="1">
          <a:blip r:embed="rId6">
            <a:alphaModFix/>
          </a:blip>
          <a:srcRect b="35108" l="23617" r="49222" t="31434"/>
          <a:stretch/>
        </p:blipFill>
        <p:spPr>
          <a:xfrm>
            <a:off x="5037137" y="369887"/>
            <a:ext cx="1582737" cy="1584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Google Shape;175;p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892675" y="369887"/>
            <a:ext cx="1727200" cy="16557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8"/>
          <p:cNvSpPr/>
          <p:nvPr/>
        </p:nvSpPr>
        <p:spPr>
          <a:xfrm>
            <a:off x="0" y="0"/>
            <a:ext cx="7046912" cy="9525000"/>
          </a:xfrm>
          <a:prstGeom prst="bevel">
            <a:avLst>
              <a:gd fmla="val 389" name="adj"/>
            </a:avLst>
          </a:prstGeom>
          <a:gradFill>
            <a:gsLst>
              <a:gs pos="0">
                <a:schemeClr val="lt1"/>
              </a:gs>
              <a:gs pos="50000">
                <a:srgbClr val="27FFC6"/>
              </a:gs>
              <a:gs pos="100000">
                <a:schemeClr val="lt1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1" name="Google Shape;181;p8"/>
          <p:cNvSpPr/>
          <p:nvPr/>
        </p:nvSpPr>
        <p:spPr>
          <a:xfrm>
            <a:off x="4676775" y="228600"/>
            <a:ext cx="2105025" cy="1905000"/>
          </a:xfrm>
          <a:prstGeom prst="bevel">
            <a:avLst>
              <a:gd fmla="val 967" name="adj"/>
            </a:avLst>
          </a:prstGeom>
          <a:gradFill>
            <a:gsLst>
              <a:gs pos="0">
                <a:schemeClr val="lt1"/>
              </a:gs>
              <a:gs pos="50000">
                <a:srgbClr val="66CCFF"/>
              </a:gs>
              <a:gs pos="100000">
                <a:schemeClr val="lt1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2" name="Google Shape;182;p8"/>
          <p:cNvSpPr/>
          <p:nvPr/>
        </p:nvSpPr>
        <p:spPr>
          <a:xfrm>
            <a:off x="1343025" y="2346100"/>
            <a:ext cx="4495800" cy="392085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bril Fatface"/>
              </a:rPr>
              <a:t>7a </a:t>
            </a:r>
          </a:p>
        </p:txBody>
      </p:sp>
      <p:sp>
        <p:nvSpPr>
          <p:cNvPr id="183" name="Google Shape;183;p8"/>
          <p:cNvSpPr/>
          <p:nvPr/>
        </p:nvSpPr>
        <p:spPr>
          <a:xfrm>
            <a:off x="399250" y="7391400"/>
            <a:ext cx="6248399" cy="7620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00FF"/>
                </a:solidFill>
                <a:latin typeface="Abril Fatface"/>
              </a:rPr>
              <a:t>Enfermería </a:t>
            </a:r>
          </a:p>
        </p:txBody>
      </p:sp>
      <p:pic>
        <p:nvPicPr>
          <p:cNvPr descr="E:\PFiles\MSOffice\Clipart\standard\stddir1\BD05693_.WMF" id="184" name="Google Shape;184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54925" y="5587725"/>
            <a:ext cx="1333499" cy="96996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E:\PFiles\MSOffice\Clipart\standard\stddir1\BD07190_.WMF" id="185" name="Google Shape;185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33400" y="381000"/>
            <a:ext cx="2362200" cy="2281237"/>
          </a:xfrm>
          <a:prstGeom prst="rect">
            <a:avLst/>
          </a:prstGeom>
          <a:noFill/>
          <a:ln>
            <a:noFill/>
          </a:ln>
          <a:effectLst>
            <a:outerShdw blurRad="63500" dir="2700000" dist="35921">
              <a:schemeClr val="lt1"/>
            </a:outerShdw>
          </a:effectLst>
        </p:spPr>
      </p:pic>
      <p:pic>
        <p:nvPicPr>
          <p:cNvPr descr="C:\SOFTWARE\Microsoft Office 2000\disco 2\PFiles\MSOffice\Clipart\standard\stddir2\BD07296_.WMF" id="186" name="Google Shape;186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52400" y="152400"/>
            <a:ext cx="442912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8"/>
          <p:cNvSpPr txBox="1"/>
          <p:nvPr/>
        </p:nvSpPr>
        <p:spPr>
          <a:xfrm>
            <a:off x="412750" y="9144000"/>
            <a:ext cx="635635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Diciembre de 2016.  XVII Jornadas Provinciales de Orientación Académica y Profesional.   Servicio Provincial de Educación. Huesca.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8" name="Google Shape;188;p8"/>
          <p:cNvPicPr preferRelativeResize="0"/>
          <p:nvPr/>
        </p:nvPicPr>
        <p:blipFill rotWithShape="1">
          <a:blip r:embed="rId6">
            <a:alphaModFix/>
          </a:blip>
          <a:srcRect b="35108" l="23617" r="49222" t="31434"/>
          <a:stretch/>
        </p:blipFill>
        <p:spPr>
          <a:xfrm>
            <a:off x="5037137" y="369887"/>
            <a:ext cx="1582737" cy="1584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" name="Google Shape;189;p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892675" y="369887"/>
            <a:ext cx="1727200" cy="16557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9"/>
          <p:cNvSpPr/>
          <p:nvPr/>
        </p:nvSpPr>
        <p:spPr>
          <a:xfrm>
            <a:off x="1587" y="0"/>
            <a:ext cx="7046912" cy="9525000"/>
          </a:xfrm>
          <a:prstGeom prst="bevel">
            <a:avLst>
              <a:gd fmla="val 389" name="adj"/>
            </a:avLst>
          </a:prstGeom>
          <a:gradFill>
            <a:gsLst>
              <a:gs pos="0">
                <a:schemeClr val="lt1"/>
              </a:gs>
              <a:gs pos="50000">
                <a:srgbClr val="27FFC6"/>
              </a:gs>
              <a:gs pos="100000">
                <a:schemeClr val="lt1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5" name="Google Shape;195;p9"/>
          <p:cNvSpPr/>
          <p:nvPr/>
        </p:nvSpPr>
        <p:spPr>
          <a:xfrm>
            <a:off x="4676775" y="228600"/>
            <a:ext cx="2105025" cy="1905000"/>
          </a:xfrm>
          <a:prstGeom prst="bevel">
            <a:avLst>
              <a:gd fmla="val 967" name="adj"/>
            </a:avLst>
          </a:prstGeom>
          <a:gradFill>
            <a:gsLst>
              <a:gs pos="0">
                <a:schemeClr val="lt1"/>
              </a:gs>
              <a:gs pos="50000">
                <a:srgbClr val="66CCFF"/>
              </a:gs>
              <a:gs pos="100000">
                <a:schemeClr val="lt1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E:\PFiles\MSOffice\Clipart\standard\stddir1\BD07190_.WMF" id="196" name="Google Shape;196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381000"/>
            <a:ext cx="2362200" cy="2281237"/>
          </a:xfrm>
          <a:prstGeom prst="rect">
            <a:avLst/>
          </a:prstGeom>
          <a:noFill/>
          <a:ln>
            <a:noFill/>
          </a:ln>
          <a:effectLst>
            <a:outerShdw blurRad="63500" dir="2700000" dist="35921">
              <a:schemeClr val="lt1"/>
            </a:outerShdw>
          </a:effectLst>
        </p:spPr>
      </p:pic>
      <p:sp>
        <p:nvSpPr>
          <p:cNvPr id="197" name="Google Shape;197;p9"/>
          <p:cNvSpPr/>
          <p:nvPr/>
        </p:nvSpPr>
        <p:spPr>
          <a:xfrm>
            <a:off x="390525" y="7094062"/>
            <a:ext cx="6400801" cy="12954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00FF"/>
                </a:solidFill>
                <a:latin typeface="Abril Fatface"/>
              </a:rPr>
              <a:t>Medicina  </a:t>
            </a:r>
          </a:p>
        </p:txBody>
      </p:sp>
      <p:sp>
        <p:nvSpPr>
          <p:cNvPr id="198" name="Google Shape;198;p9"/>
          <p:cNvSpPr/>
          <p:nvPr/>
        </p:nvSpPr>
        <p:spPr>
          <a:xfrm>
            <a:off x="1498475" y="2133588"/>
            <a:ext cx="4495800" cy="4648201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bril Fatface"/>
              </a:rPr>
              <a:t>7b </a:t>
            </a:r>
          </a:p>
        </p:txBody>
      </p:sp>
      <p:pic>
        <p:nvPicPr>
          <p:cNvPr descr="E:\PFiles\MSOffice\Clipart\standard\stddir1\BD05693_.WMF" id="199" name="Google Shape;199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57400" y="5791200"/>
            <a:ext cx="1333500" cy="9699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SOFTWARE\Microsoft Office 2000\disco 2\PFiles\MSOffice\Clipart\standard\stddir2\BD07296_.WMF" id="200" name="Google Shape;200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52400" y="152400"/>
            <a:ext cx="442912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9"/>
          <p:cNvSpPr txBox="1"/>
          <p:nvPr/>
        </p:nvSpPr>
        <p:spPr>
          <a:xfrm>
            <a:off x="412750" y="9144000"/>
            <a:ext cx="635635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Diciembre de 2016.  XVII Jornadas Provinciales de Orientación Académica y Profesional.   Servicio Provincial de Educación. Huesca.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2" name="Google Shape;202;p9"/>
          <p:cNvPicPr preferRelativeResize="0"/>
          <p:nvPr/>
        </p:nvPicPr>
        <p:blipFill rotWithShape="1">
          <a:blip r:embed="rId6">
            <a:alphaModFix/>
          </a:blip>
          <a:srcRect b="35108" l="23617" r="49222" t="31434"/>
          <a:stretch/>
        </p:blipFill>
        <p:spPr>
          <a:xfrm>
            <a:off x="5037137" y="369887"/>
            <a:ext cx="1582737" cy="1584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3" name="Google Shape;203;p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892675" y="369887"/>
            <a:ext cx="1727200" cy="16557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iseño predeterminado">
  <a:themeElements>
    <a:clrScheme name="Diseño predeterminad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2005-12-13T19:14:04Z</dcterms:created>
  <dc:creator>Arco Iris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9E97CFB8D6734DD08B21B5D350D9163E_12</vt:lpwstr>
  </property>
  <property fmtid="{D5CDD505-2E9C-101B-9397-08002B2CF9AE}" pid="3" name="KSOProductBuildVer">
    <vt:lpwstr>3082-12.2.0.13412</vt:lpwstr>
  </property>
</Properties>
</file>